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3" r:id="rId2"/>
  </p:sldMasterIdLst>
  <p:notesMasterIdLst>
    <p:notesMasterId r:id="rId8"/>
  </p:notesMasterIdLst>
  <p:sldIdLst>
    <p:sldId id="256" r:id="rId3"/>
    <p:sldId id="677" r:id="rId4"/>
    <p:sldId id="929" r:id="rId5"/>
    <p:sldId id="927" r:id="rId6"/>
    <p:sldId id="928"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17E77"/>
    <a:srgbClr val="004A4D"/>
    <a:srgbClr val="D17346"/>
    <a:srgbClr val="A7D8D5"/>
    <a:srgbClr val="86C6C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119"/>
    <p:restoredTop sz="94637" autoAdjust="0"/>
  </p:normalViewPr>
  <p:slideViewPr>
    <p:cSldViewPr snapToGrid="0" snapToObjects="1">
      <p:cViewPr varScale="1">
        <p:scale>
          <a:sx n="77" d="100"/>
          <a:sy n="77" d="100"/>
        </p:scale>
        <p:origin x="37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tableStyles" Target="tableStyle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8D4923-6E6E-CD4C-8037-1F8E839BE465}" type="datetimeFigureOut">
              <a:rPr lang="en-US" smtClean="0"/>
              <a:t>7/25/2022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11E0FB-07E1-2043-800F-0AFF43FC084E}" type="slidenum">
              <a:rPr lang="en-US" smtClean="0"/>
              <a:t>‹#›</a:t>
            </a:fld>
            <a:endParaRPr lang="en-US"/>
          </a:p>
        </p:txBody>
      </p:sp>
    </p:spTree>
    <p:extLst>
      <p:ext uri="{BB962C8B-B14F-4D97-AF65-F5344CB8AC3E}">
        <p14:creationId xmlns:p14="http://schemas.microsoft.com/office/powerpoint/2010/main" val="1801119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 name="Google Shape;85;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spcBef>
                <a:spcPts val="0"/>
              </a:spcBef>
              <a:spcAft>
                <a:spcPts val="0"/>
              </a:spcAft>
              <a:buFont typeface="Arial" panose="020B0604020202020204" pitchFamily="34" charset="0"/>
              <a:buChar char="•"/>
            </a:pPr>
            <a:endParaRPr dirty="0"/>
          </a:p>
        </p:txBody>
      </p:sp>
      <p:sp>
        <p:nvSpPr>
          <p:cNvPr id="86" name="Google Shape;86;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7E9A3E-83A6-CE49-913E-F894E46D65A2}" type="slidenum">
              <a:rPr lang="en-US" smtClean="0"/>
              <a:t>2</a:t>
            </a:fld>
            <a:endParaRPr lang="en-US" dirty="0"/>
          </a:p>
        </p:txBody>
      </p:sp>
    </p:spTree>
    <p:extLst>
      <p:ext uri="{BB962C8B-B14F-4D97-AF65-F5344CB8AC3E}">
        <p14:creationId xmlns:p14="http://schemas.microsoft.com/office/powerpoint/2010/main" val="30430727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06E46B7-8E92-DB47-8136-409537FE7128}" type="slidenum">
              <a:rPr lang="en-US" smtClean="0"/>
              <a:t>3</a:t>
            </a:fld>
            <a:endParaRPr lang="en-US"/>
          </a:p>
        </p:txBody>
      </p:sp>
    </p:spTree>
    <p:extLst>
      <p:ext uri="{BB962C8B-B14F-4D97-AF65-F5344CB8AC3E}">
        <p14:creationId xmlns:p14="http://schemas.microsoft.com/office/powerpoint/2010/main" val="27686294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09575" indent="-285750">
              <a:buFont typeface="Arial" panose="020B0604020202020204" pitchFamily="34" charset="0"/>
              <a:buChar char="•"/>
            </a:pPr>
            <a:endParaRPr lang="en-US" sz="1200" b="1" kern="1200" dirty="0">
              <a:solidFill>
                <a:schemeClr val="tx1">
                  <a:lumMod val="85000"/>
                  <a:lumOff val="15000"/>
                </a:schemeClr>
              </a:solidFill>
              <a:latin typeface="+mn-lt"/>
              <a:ea typeface="+mn-ea"/>
              <a:cs typeface="+mn-cs"/>
            </a:endParaRPr>
          </a:p>
        </p:txBody>
      </p:sp>
      <p:sp>
        <p:nvSpPr>
          <p:cNvPr id="4" name="Slide Number Placeholder 3"/>
          <p:cNvSpPr>
            <a:spLocks noGrp="1"/>
          </p:cNvSpPr>
          <p:nvPr>
            <p:ph type="sldNum" sz="quarter" idx="5"/>
          </p:nvPr>
        </p:nvSpPr>
        <p:spPr/>
        <p:txBody>
          <a:bodyPr/>
          <a:lstStyle/>
          <a:p>
            <a:fld id="{F06E46B7-8E92-DB47-8136-409537FE7128}" type="slidenum">
              <a:rPr lang="en-US" smtClean="0"/>
              <a:t>4</a:t>
            </a:fld>
            <a:endParaRPr lang="en-US"/>
          </a:p>
        </p:txBody>
      </p:sp>
    </p:spTree>
    <p:extLst>
      <p:ext uri="{BB962C8B-B14F-4D97-AF65-F5344CB8AC3E}">
        <p14:creationId xmlns:p14="http://schemas.microsoft.com/office/powerpoint/2010/main" val="20333980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6E46B7-8E92-DB47-8136-409537FE7128}" type="slidenum">
              <a:rPr lang="en-US" smtClean="0"/>
              <a:t>5</a:t>
            </a:fld>
            <a:endParaRPr lang="en-US"/>
          </a:p>
        </p:txBody>
      </p:sp>
    </p:spTree>
    <p:extLst>
      <p:ext uri="{BB962C8B-B14F-4D97-AF65-F5344CB8AC3E}">
        <p14:creationId xmlns:p14="http://schemas.microsoft.com/office/powerpoint/2010/main" val="29050815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9343A-0497-1F41-855C-4ED794DDC5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9629B34-F995-2A4F-9BD0-3EB0155A6A4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0B869C-2074-6F45-A702-44E5FD1F0409}"/>
              </a:ext>
            </a:extLst>
          </p:cNvPr>
          <p:cNvSpPr>
            <a:spLocks noGrp="1"/>
          </p:cNvSpPr>
          <p:nvPr>
            <p:ph type="dt" sz="half" idx="10"/>
          </p:nvPr>
        </p:nvSpPr>
        <p:spPr/>
        <p:txBody>
          <a:bodyPr/>
          <a:lstStyle/>
          <a:p>
            <a:fld id="{80C068C9-0166-484C-BC75-B7D082E5F463}" type="datetimeFigureOut">
              <a:rPr lang="en-US" smtClean="0"/>
              <a:t>7/25/2022</a:t>
            </a:fld>
            <a:endParaRPr lang="en-US"/>
          </a:p>
        </p:txBody>
      </p:sp>
      <p:sp>
        <p:nvSpPr>
          <p:cNvPr id="5" name="Footer Placeholder 4">
            <a:extLst>
              <a:ext uri="{FF2B5EF4-FFF2-40B4-BE49-F238E27FC236}">
                <a16:creationId xmlns:a16="http://schemas.microsoft.com/office/drawing/2014/main" id="{23DC20C3-4DB9-A349-A940-ABF28D4307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A150D-B33D-F842-B50E-CFC304A8D8FD}"/>
              </a:ext>
            </a:extLst>
          </p:cNvPr>
          <p:cNvSpPr>
            <a:spLocks noGrp="1"/>
          </p:cNvSpPr>
          <p:nvPr>
            <p:ph type="sldNum" sz="quarter" idx="12"/>
          </p:nvPr>
        </p:nvSpPr>
        <p:spPr/>
        <p:txBody>
          <a:bodyPr/>
          <a:lstStyle/>
          <a:p>
            <a:fld id="{6BD8EF0D-0C4E-D64E-A864-3583EFD7C4E6}" type="slidenum">
              <a:rPr lang="en-US" smtClean="0"/>
              <a:t>‹#›</a:t>
            </a:fld>
            <a:endParaRPr lang="en-US"/>
          </a:p>
        </p:txBody>
      </p:sp>
    </p:spTree>
    <p:extLst>
      <p:ext uri="{BB962C8B-B14F-4D97-AF65-F5344CB8AC3E}">
        <p14:creationId xmlns:p14="http://schemas.microsoft.com/office/powerpoint/2010/main" val="1147102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334DC-145F-C14C-8A74-C153BC445AB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053680-8A63-8D41-A021-571731137A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C4E59-908C-164D-BAF6-A46BB14A84B7}"/>
              </a:ext>
            </a:extLst>
          </p:cNvPr>
          <p:cNvSpPr>
            <a:spLocks noGrp="1"/>
          </p:cNvSpPr>
          <p:nvPr>
            <p:ph type="dt" sz="half" idx="10"/>
          </p:nvPr>
        </p:nvSpPr>
        <p:spPr/>
        <p:txBody>
          <a:bodyPr/>
          <a:lstStyle/>
          <a:p>
            <a:fld id="{80C068C9-0166-484C-BC75-B7D082E5F463}" type="datetimeFigureOut">
              <a:rPr lang="en-US" smtClean="0"/>
              <a:t>7/25/2022</a:t>
            </a:fld>
            <a:endParaRPr lang="en-US"/>
          </a:p>
        </p:txBody>
      </p:sp>
      <p:sp>
        <p:nvSpPr>
          <p:cNvPr id="5" name="Footer Placeholder 4">
            <a:extLst>
              <a:ext uri="{FF2B5EF4-FFF2-40B4-BE49-F238E27FC236}">
                <a16:creationId xmlns:a16="http://schemas.microsoft.com/office/drawing/2014/main" id="{5B9E3FC0-7D4C-8D4D-A08D-AF6BFB68D4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4D895D-3A02-F045-A55E-77C83D7D539C}"/>
              </a:ext>
            </a:extLst>
          </p:cNvPr>
          <p:cNvSpPr>
            <a:spLocks noGrp="1"/>
          </p:cNvSpPr>
          <p:nvPr>
            <p:ph type="sldNum" sz="quarter" idx="12"/>
          </p:nvPr>
        </p:nvSpPr>
        <p:spPr/>
        <p:txBody>
          <a:bodyPr/>
          <a:lstStyle/>
          <a:p>
            <a:fld id="{6BD8EF0D-0C4E-D64E-A864-3583EFD7C4E6}" type="slidenum">
              <a:rPr lang="en-US" smtClean="0"/>
              <a:t>‹#›</a:t>
            </a:fld>
            <a:endParaRPr lang="en-US"/>
          </a:p>
        </p:txBody>
      </p:sp>
    </p:spTree>
    <p:extLst>
      <p:ext uri="{BB962C8B-B14F-4D97-AF65-F5344CB8AC3E}">
        <p14:creationId xmlns:p14="http://schemas.microsoft.com/office/powerpoint/2010/main" val="41024770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D7742AD-ECED-6349-9E4E-D504C0AADB5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07DE8C-D217-9142-9141-54A146E9F63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E6C02-7FB1-2F40-B964-DA8A98DF5FC0}"/>
              </a:ext>
            </a:extLst>
          </p:cNvPr>
          <p:cNvSpPr>
            <a:spLocks noGrp="1"/>
          </p:cNvSpPr>
          <p:nvPr>
            <p:ph type="dt" sz="half" idx="10"/>
          </p:nvPr>
        </p:nvSpPr>
        <p:spPr/>
        <p:txBody>
          <a:bodyPr/>
          <a:lstStyle/>
          <a:p>
            <a:fld id="{80C068C9-0166-484C-BC75-B7D082E5F463}" type="datetimeFigureOut">
              <a:rPr lang="en-US" smtClean="0"/>
              <a:t>7/25/2022</a:t>
            </a:fld>
            <a:endParaRPr lang="en-US"/>
          </a:p>
        </p:txBody>
      </p:sp>
      <p:sp>
        <p:nvSpPr>
          <p:cNvPr id="5" name="Footer Placeholder 4">
            <a:extLst>
              <a:ext uri="{FF2B5EF4-FFF2-40B4-BE49-F238E27FC236}">
                <a16:creationId xmlns:a16="http://schemas.microsoft.com/office/drawing/2014/main" id="{6600AB63-D543-6443-950C-B261B9C408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22E871-BA90-C34E-A48B-129B3CD00A33}"/>
              </a:ext>
            </a:extLst>
          </p:cNvPr>
          <p:cNvSpPr>
            <a:spLocks noGrp="1"/>
          </p:cNvSpPr>
          <p:nvPr>
            <p:ph type="sldNum" sz="quarter" idx="12"/>
          </p:nvPr>
        </p:nvSpPr>
        <p:spPr/>
        <p:txBody>
          <a:bodyPr/>
          <a:lstStyle/>
          <a:p>
            <a:fld id="{6BD8EF0D-0C4E-D64E-A864-3583EFD7C4E6}" type="slidenum">
              <a:rPr lang="en-US" smtClean="0"/>
              <a:t>‹#›</a:t>
            </a:fld>
            <a:endParaRPr lang="en-US"/>
          </a:p>
        </p:txBody>
      </p:sp>
    </p:spTree>
    <p:extLst>
      <p:ext uri="{BB962C8B-B14F-4D97-AF65-F5344CB8AC3E}">
        <p14:creationId xmlns:p14="http://schemas.microsoft.com/office/powerpoint/2010/main" val="11471302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68973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cSld name="27_Custom Layou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C6540AA-DAE1-DD4D-A4E2-A8E38CA47AF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6738" y="6443542"/>
            <a:ext cx="268900" cy="277000"/>
          </a:xfrm>
          <a:prstGeom prst="rect">
            <a:avLst/>
          </a:prstGeom>
        </p:spPr>
      </p:pic>
      <p:sp>
        <p:nvSpPr>
          <p:cNvPr id="9" name="Rectangle 8">
            <a:extLst>
              <a:ext uri="{FF2B5EF4-FFF2-40B4-BE49-F238E27FC236}">
                <a16:creationId xmlns:a16="http://schemas.microsoft.com/office/drawing/2014/main" id="{3C1A95BA-007D-0C48-9232-E78FB156F042}"/>
              </a:ext>
            </a:extLst>
          </p:cNvPr>
          <p:cNvSpPr/>
          <p:nvPr/>
        </p:nvSpPr>
        <p:spPr>
          <a:xfrm>
            <a:off x="313906" y="6464021"/>
            <a:ext cx="2380781" cy="246221"/>
          </a:xfrm>
          <a:prstGeom prst="rect">
            <a:avLst/>
          </a:prstGeom>
        </p:spPr>
        <p:txBody>
          <a:bodyPr wrap="none" anchor="ctr">
            <a:spAutoFit/>
          </a:bodyPr>
          <a:lstStyle/>
          <a:p>
            <a:pPr algn="r"/>
            <a:r>
              <a:rPr lang="en-US" sz="1000" kern="1200" cap="all" baseline="0" dirty="0">
                <a:solidFill>
                  <a:schemeClr val="tx1">
                    <a:lumMod val="65000"/>
                    <a:lumOff val="35000"/>
                  </a:schemeClr>
                </a:solidFill>
                <a:latin typeface="+mj-lt"/>
                <a:ea typeface="+mn-ea"/>
                <a:cs typeface="Calibri" panose="020F0502020204030204" pitchFamily="34" charset="0"/>
              </a:rPr>
              <a:t>© 2019 Educe, Inc. &amp; Limitless Adviser</a:t>
            </a:r>
          </a:p>
        </p:txBody>
      </p:sp>
      <p:pic>
        <p:nvPicPr>
          <p:cNvPr id="7" name="Picture 6">
            <a:extLst>
              <a:ext uri="{FF2B5EF4-FFF2-40B4-BE49-F238E27FC236}">
                <a16:creationId xmlns:a16="http://schemas.microsoft.com/office/drawing/2014/main" id="{14E9B091-2604-FE4F-99D9-C95B194F9F4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1926" t="21370" b="-1"/>
          <a:stretch/>
        </p:blipFill>
        <p:spPr bwMode="auto">
          <a:xfrm rot="16200000" flipH="1">
            <a:off x="11047634" y="5728622"/>
            <a:ext cx="792439" cy="1520044"/>
          </a:xfrm>
          <a:prstGeom prst="rect">
            <a:avLst/>
          </a:prstGeom>
          <a:ln>
            <a:noFill/>
          </a:ln>
          <a:extLst>
            <a:ext uri="{53640926-AAD7-44D8-BBD7-CCE9431645EC}">
              <a14:shadowObscured xmlns:a14="http://schemas.microsoft.com/office/drawing/2010/main"/>
            </a:ext>
          </a:extLst>
        </p:spPr>
      </p:pic>
      <p:pic>
        <p:nvPicPr>
          <p:cNvPr id="11" name="Picture 10">
            <a:extLst>
              <a:ext uri="{FF2B5EF4-FFF2-40B4-BE49-F238E27FC236}">
                <a16:creationId xmlns:a16="http://schemas.microsoft.com/office/drawing/2014/main" id="{9DECCDFE-11AF-394C-9628-60C84C39B491}"/>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l="81926" t="21370" b="-1"/>
          <a:stretch/>
        </p:blipFill>
        <p:spPr bwMode="auto">
          <a:xfrm rot="5400000" flipH="1">
            <a:off x="363802" y="-363802"/>
            <a:ext cx="792439" cy="1520043"/>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44915960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Option 1">
  <p:cSld name="1_Title Option 1">
    <p:spTree>
      <p:nvGrpSpPr>
        <p:cNvPr id="1" name="Shape 12"/>
        <p:cNvGrpSpPr/>
        <p:nvPr/>
      </p:nvGrpSpPr>
      <p:grpSpPr>
        <a:xfrm>
          <a:off x="0" y="0"/>
          <a:ext cx="0" cy="0"/>
          <a:chOff x="0" y="0"/>
          <a:chExt cx="0" cy="0"/>
        </a:xfrm>
      </p:grpSpPr>
    </p:spTree>
    <p:extLst>
      <p:ext uri="{BB962C8B-B14F-4D97-AF65-F5344CB8AC3E}">
        <p14:creationId xmlns:p14="http://schemas.microsoft.com/office/powerpoint/2010/main" val="25626339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2_Custom Layout">
  <p:cSld name="2_Custom Layout">
    <p:spTree>
      <p:nvGrpSpPr>
        <p:cNvPr id="1" name="Shape 13"/>
        <p:cNvGrpSpPr/>
        <p:nvPr/>
      </p:nvGrpSpPr>
      <p:grpSpPr>
        <a:xfrm>
          <a:off x="0" y="0"/>
          <a:ext cx="0" cy="0"/>
          <a:chOff x="0" y="0"/>
          <a:chExt cx="0" cy="0"/>
        </a:xfrm>
      </p:grpSpPr>
    </p:spTree>
    <p:extLst>
      <p:ext uri="{BB962C8B-B14F-4D97-AF65-F5344CB8AC3E}">
        <p14:creationId xmlns:p14="http://schemas.microsoft.com/office/powerpoint/2010/main" val="34342876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0_Custom Layout">
  <p:cSld name="20_Custom Layout">
    <p:spTree>
      <p:nvGrpSpPr>
        <p:cNvPr id="1" name="Shape 17"/>
        <p:cNvGrpSpPr/>
        <p:nvPr/>
      </p:nvGrpSpPr>
      <p:grpSpPr>
        <a:xfrm>
          <a:off x="0" y="0"/>
          <a:ext cx="0" cy="0"/>
          <a:chOff x="0" y="0"/>
          <a:chExt cx="0" cy="0"/>
        </a:xfrm>
      </p:grpSpPr>
      <p:pic>
        <p:nvPicPr>
          <p:cNvPr id="18" name="Google Shape;18;p18"/>
          <p:cNvPicPr preferRelativeResize="0"/>
          <p:nvPr/>
        </p:nvPicPr>
        <p:blipFill rotWithShape="1">
          <a:blip r:embed="rId2">
            <a:alphaModFix amt="18000"/>
          </a:blip>
          <a:srcRect l="48101" t="8768" r="-1333" b="8767"/>
          <a:stretch/>
        </p:blipFill>
        <p:spPr>
          <a:xfrm>
            <a:off x="0" y="0"/>
            <a:ext cx="3732992" cy="6858000"/>
          </a:xfrm>
          <a:prstGeom prst="rect">
            <a:avLst/>
          </a:prstGeom>
          <a:noFill/>
          <a:ln>
            <a:noFill/>
          </a:ln>
        </p:spPr>
      </p:pic>
    </p:spTree>
    <p:extLst>
      <p:ext uri="{BB962C8B-B14F-4D97-AF65-F5344CB8AC3E}">
        <p14:creationId xmlns:p14="http://schemas.microsoft.com/office/powerpoint/2010/main" val="1694473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1_Custom Layout">
  <p:cSld name="21_Custom Layout">
    <p:spTree>
      <p:nvGrpSpPr>
        <p:cNvPr id="1" name="Shape 59"/>
        <p:cNvGrpSpPr/>
        <p:nvPr/>
      </p:nvGrpSpPr>
      <p:grpSpPr>
        <a:xfrm>
          <a:off x="0" y="0"/>
          <a:ext cx="0" cy="0"/>
          <a:chOff x="0" y="0"/>
          <a:chExt cx="0" cy="0"/>
        </a:xfrm>
      </p:grpSpPr>
      <p:pic>
        <p:nvPicPr>
          <p:cNvPr id="60" name="Google Shape;60;p28"/>
          <p:cNvPicPr preferRelativeResize="0"/>
          <p:nvPr/>
        </p:nvPicPr>
        <p:blipFill rotWithShape="1">
          <a:blip r:embed="rId2">
            <a:alphaModFix amt="8000"/>
          </a:blip>
          <a:srcRect l="48101" t="8768" r="-1333" b="8767"/>
          <a:stretch/>
        </p:blipFill>
        <p:spPr>
          <a:xfrm rot="-5400000" flipH="1">
            <a:off x="2770600" y="-2779905"/>
            <a:ext cx="6641495" cy="12201304"/>
          </a:xfrm>
          <a:prstGeom prst="rect">
            <a:avLst/>
          </a:prstGeom>
          <a:noFill/>
          <a:ln>
            <a:noFill/>
          </a:ln>
        </p:spPr>
      </p:pic>
    </p:spTree>
    <p:extLst>
      <p:ext uri="{BB962C8B-B14F-4D97-AF65-F5344CB8AC3E}">
        <p14:creationId xmlns:p14="http://schemas.microsoft.com/office/powerpoint/2010/main" val="7720863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0949459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BA1067A-CFC0-DB42-9382-CBCBE3194921}"/>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flipV="1">
            <a:off x="0" y="0"/>
            <a:ext cx="1257300" cy="1948502"/>
          </a:xfrm>
          <a:prstGeom prst="rect">
            <a:avLst/>
          </a:prstGeom>
        </p:spPr>
      </p:pic>
    </p:spTree>
    <p:extLst>
      <p:ext uri="{BB962C8B-B14F-4D97-AF65-F5344CB8AC3E}">
        <p14:creationId xmlns:p14="http://schemas.microsoft.com/office/powerpoint/2010/main" val="7975807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D8C381-7E87-C445-A04D-1F7AB7F136C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A70DD61-5CD4-DF4A-81ED-AE38C88574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AAD778-4472-F94E-A642-210C8F3A6046}"/>
              </a:ext>
            </a:extLst>
          </p:cNvPr>
          <p:cNvSpPr>
            <a:spLocks noGrp="1"/>
          </p:cNvSpPr>
          <p:nvPr>
            <p:ph type="dt" sz="half" idx="10"/>
          </p:nvPr>
        </p:nvSpPr>
        <p:spPr/>
        <p:txBody>
          <a:bodyPr/>
          <a:lstStyle/>
          <a:p>
            <a:fld id="{80C068C9-0166-484C-BC75-B7D082E5F463}" type="datetimeFigureOut">
              <a:rPr lang="en-US" smtClean="0"/>
              <a:t>7/25/2022</a:t>
            </a:fld>
            <a:endParaRPr lang="en-US"/>
          </a:p>
        </p:txBody>
      </p:sp>
      <p:sp>
        <p:nvSpPr>
          <p:cNvPr id="5" name="Footer Placeholder 4">
            <a:extLst>
              <a:ext uri="{FF2B5EF4-FFF2-40B4-BE49-F238E27FC236}">
                <a16:creationId xmlns:a16="http://schemas.microsoft.com/office/drawing/2014/main" id="{AF787E58-5085-7D4A-91ED-A2B91D70A53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825E60-5D61-784A-9E00-E5FC167AF7CA}"/>
              </a:ext>
            </a:extLst>
          </p:cNvPr>
          <p:cNvSpPr>
            <a:spLocks noGrp="1"/>
          </p:cNvSpPr>
          <p:nvPr>
            <p:ph type="sldNum" sz="quarter" idx="12"/>
          </p:nvPr>
        </p:nvSpPr>
        <p:spPr/>
        <p:txBody>
          <a:bodyPr/>
          <a:lstStyle/>
          <a:p>
            <a:fld id="{6BD8EF0D-0C4E-D64E-A864-3583EFD7C4E6}" type="slidenum">
              <a:rPr lang="en-US" smtClean="0"/>
              <a:t>‹#›</a:t>
            </a:fld>
            <a:endParaRPr lang="en-US"/>
          </a:p>
        </p:txBody>
      </p:sp>
    </p:spTree>
    <p:extLst>
      <p:ext uri="{BB962C8B-B14F-4D97-AF65-F5344CB8AC3E}">
        <p14:creationId xmlns:p14="http://schemas.microsoft.com/office/powerpoint/2010/main" val="3217514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518C8C9-200D-F144-9287-51F518787A69}"/>
              </a:ext>
            </a:extLst>
          </p:cNvPr>
          <p:cNvPicPr>
            <a:picLocks noChangeAspect="1"/>
          </p:cNvPicPr>
          <p:nvPr userDrawn="1"/>
        </p:nvPicPr>
        <p:blipFill rotWithShape="1">
          <a:blip r:embed="rId2" cstate="screen">
            <a:alphaModFix amt="70000"/>
            <a:extLst>
              <a:ext uri="{28A0092B-C50C-407E-A947-70E740481C1C}">
                <a14:useLocalDpi xmlns:a14="http://schemas.microsoft.com/office/drawing/2010/main"/>
              </a:ext>
            </a:extLst>
          </a:blip>
          <a:srcRect/>
          <a:stretch/>
        </p:blipFill>
        <p:spPr>
          <a:xfrm rot="10800000" flipV="1">
            <a:off x="11345600" y="5512158"/>
            <a:ext cx="868425" cy="1345842"/>
          </a:xfrm>
          <a:prstGeom prst="rect">
            <a:avLst/>
          </a:prstGeom>
        </p:spPr>
      </p:pic>
    </p:spTree>
    <p:extLst>
      <p:ext uri="{BB962C8B-B14F-4D97-AF65-F5344CB8AC3E}">
        <p14:creationId xmlns:p14="http://schemas.microsoft.com/office/powerpoint/2010/main" val="173339596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8A34D08-90D9-084B-B4B7-16CDBA053429}"/>
              </a:ext>
            </a:extLst>
          </p:cNvPr>
          <p:cNvPicPr>
            <a:picLocks noChangeAspect="1"/>
          </p:cNvPicPr>
          <p:nvPr userDrawn="1"/>
        </p:nvPicPr>
        <p:blipFill rotWithShape="1">
          <a:blip r:embed="rId2" cstate="screen">
            <a:alphaModFix amt="19000"/>
            <a:extLst>
              <a:ext uri="{28A0092B-C50C-407E-A947-70E740481C1C}">
                <a14:useLocalDpi xmlns:a14="http://schemas.microsoft.com/office/drawing/2010/main"/>
              </a:ext>
            </a:extLst>
          </a:blip>
          <a:srcRect/>
          <a:stretch/>
        </p:blipFill>
        <p:spPr>
          <a:xfrm flipH="1" flipV="1">
            <a:off x="10934700" y="0"/>
            <a:ext cx="1257300" cy="1948502"/>
          </a:xfrm>
          <a:prstGeom prst="rect">
            <a:avLst/>
          </a:prstGeom>
        </p:spPr>
      </p:pic>
    </p:spTree>
    <p:extLst>
      <p:ext uri="{BB962C8B-B14F-4D97-AF65-F5344CB8AC3E}">
        <p14:creationId xmlns:p14="http://schemas.microsoft.com/office/powerpoint/2010/main" val="224587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F183F0-DEA6-6649-ADFC-E0FE832F1B11}"/>
              </a:ext>
            </a:extLst>
          </p:cNvPr>
          <p:cNvPicPr>
            <a:picLocks noChangeAspect="1"/>
          </p:cNvPicPr>
          <p:nvPr userDrawn="1"/>
        </p:nvPicPr>
        <p:blipFill rotWithShape="1">
          <a:blip r:embed="rId2" cstate="screen">
            <a:alphaModFix amt="23000"/>
            <a:extLst>
              <a:ext uri="{28A0092B-C50C-407E-A947-70E740481C1C}">
                <a14:useLocalDpi xmlns:a14="http://schemas.microsoft.com/office/drawing/2010/main"/>
              </a:ext>
            </a:extLst>
          </a:blip>
          <a:srcRect/>
          <a:stretch/>
        </p:blipFill>
        <p:spPr>
          <a:xfrm flipH="1">
            <a:off x="7917292" y="233265"/>
            <a:ext cx="4274708" cy="6624735"/>
          </a:xfrm>
          <a:prstGeom prst="rect">
            <a:avLst/>
          </a:prstGeom>
        </p:spPr>
      </p:pic>
    </p:spTree>
    <p:extLst>
      <p:ext uri="{BB962C8B-B14F-4D97-AF65-F5344CB8AC3E}">
        <p14:creationId xmlns:p14="http://schemas.microsoft.com/office/powerpoint/2010/main" val="24096234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5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9F183F0-DEA6-6649-ADFC-E0FE832F1B11}"/>
              </a:ext>
            </a:extLst>
          </p:cNvPr>
          <p:cNvPicPr>
            <a:picLocks noChangeAspect="1"/>
          </p:cNvPicPr>
          <p:nvPr userDrawn="1"/>
        </p:nvPicPr>
        <p:blipFill rotWithShape="1">
          <a:blip r:embed="rId2" cstate="screen">
            <a:alphaModFix amt="23000"/>
            <a:extLst>
              <a:ext uri="{28A0092B-C50C-407E-A947-70E740481C1C}">
                <a14:useLocalDpi xmlns:a14="http://schemas.microsoft.com/office/drawing/2010/main"/>
              </a:ext>
            </a:extLst>
          </a:blip>
          <a:srcRect/>
          <a:stretch/>
        </p:blipFill>
        <p:spPr>
          <a:xfrm flipH="1">
            <a:off x="7917292" y="233265"/>
            <a:ext cx="4274708" cy="6624735"/>
          </a:xfrm>
          <a:prstGeom prst="rect">
            <a:avLst/>
          </a:prstGeom>
        </p:spPr>
      </p:pic>
      <p:pic>
        <p:nvPicPr>
          <p:cNvPr id="3" name="Picture 2">
            <a:extLst>
              <a:ext uri="{FF2B5EF4-FFF2-40B4-BE49-F238E27FC236}">
                <a16:creationId xmlns:a16="http://schemas.microsoft.com/office/drawing/2014/main" id="{46B22C7B-24FF-774A-90F8-C20616DE98D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3016416" y="3183099"/>
            <a:ext cx="6536224" cy="513316"/>
          </a:xfrm>
          <a:prstGeom prst="rect">
            <a:avLst/>
          </a:prstGeom>
        </p:spPr>
      </p:pic>
    </p:spTree>
    <p:extLst>
      <p:ext uri="{BB962C8B-B14F-4D97-AF65-F5344CB8AC3E}">
        <p14:creationId xmlns:p14="http://schemas.microsoft.com/office/powerpoint/2010/main" val="287476633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744F39-1806-704E-823C-4450D07EB586}"/>
              </a:ext>
            </a:extLst>
          </p:cNvPr>
          <p:cNvPicPr>
            <a:picLocks noChangeAspect="1"/>
          </p:cNvPicPr>
          <p:nvPr userDrawn="1"/>
        </p:nvPicPr>
        <p:blipFill rotWithShape="1">
          <a:blip r:embed="rId2" cstate="screen">
            <a:alphaModFix amt="23000"/>
            <a:extLst>
              <a:ext uri="{28A0092B-C50C-407E-A947-70E740481C1C}">
                <a14:useLocalDpi xmlns:a14="http://schemas.microsoft.com/office/drawing/2010/main"/>
              </a:ext>
            </a:extLst>
          </a:blip>
          <a:srcRect/>
          <a:stretch/>
        </p:blipFill>
        <p:spPr>
          <a:xfrm flipH="1">
            <a:off x="7917292" y="233265"/>
            <a:ext cx="4274708" cy="6624735"/>
          </a:xfrm>
          <a:prstGeom prst="rect">
            <a:avLst/>
          </a:prstGeom>
        </p:spPr>
      </p:pic>
      <p:pic>
        <p:nvPicPr>
          <p:cNvPr id="7" name="Picture 6">
            <a:extLst>
              <a:ext uri="{FF2B5EF4-FFF2-40B4-BE49-F238E27FC236}">
                <a16:creationId xmlns:a16="http://schemas.microsoft.com/office/drawing/2014/main" id="{D219521B-1997-6649-A84F-832620C3C4B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979186" y="6380596"/>
            <a:ext cx="1987228" cy="156065"/>
          </a:xfrm>
          <a:prstGeom prst="rect">
            <a:avLst/>
          </a:prstGeom>
        </p:spPr>
      </p:pic>
    </p:spTree>
    <p:extLst>
      <p:ext uri="{BB962C8B-B14F-4D97-AF65-F5344CB8AC3E}">
        <p14:creationId xmlns:p14="http://schemas.microsoft.com/office/powerpoint/2010/main" val="3414799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76DAE-7D42-CF4D-AF6F-4045D23528B8}"/>
              </a:ext>
            </a:extLst>
          </p:cNvPr>
          <p:cNvPicPr>
            <a:picLocks noChangeAspect="1"/>
          </p:cNvPicPr>
          <p:nvPr userDrawn="1"/>
        </p:nvPicPr>
        <p:blipFill rotWithShape="1">
          <a:blip r:embed="rId2" cstate="screen">
            <a:alphaModFix amt="22000"/>
            <a:extLst>
              <a:ext uri="{28A0092B-C50C-407E-A947-70E740481C1C}">
                <a14:useLocalDpi xmlns:a14="http://schemas.microsoft.com/office/drawing/2010/main"/>
              </a:ext>
            </a:extLst>
          </a:blip>
          <a:srcRect/>
          <a:stretch/>
        </p:blipFill>
        <p:spPr>
          <a:xfrm>
            <a:off x="0" y="0"/>
            <a:ext cx="12192000" cy="6858001"/>
          </a:xfrm>
          <a:prstGeom prst="rect">
            <a:avLst/>
          </a:prstGeom>
        </p:spPr>
      </p:pic>
      <p:pic>
        <p:nvPicPr>
          <p:cNvPr id="3" name="Picture 2">
            <a:extLst>
              <a:ext uri="{FF2B5EF4-FFF2-40B4-BE49-F238E27FC236}">
                <a16:creationId xmlns:a16="http://schemas.microsoft.com/office/drawing/2014/main" id="{469866B2-1656-8245-9D2F-9AF51743CD13}"/>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8535511" y="3190495"/>
            <a:ext cx="6800907" cy="534103"/>
          </a:xfrm>
          <a:prstGeom prst="rect">
            <a:avLst/>
          </a:prstGeom>
        </p:spPr>
      </p:pic>
    </p:spTree>
    <p:extLst>
      <p:ext uri="{BB962C8B-B14F-4D97-AF65-F5344CB8AC3E}">
        <p14:creationId xmlns:p14="http://schemas.microsoft.com/office/powerpoint/2010/main" val="11569718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AF926D-1C8D-A44F-8CBB-549B863CD43B}"/>
              </a:ext>
            </a:extLst>
          </p:cNvPr>
          <p:cNvPicPr>
            <a:picLocks noChangeAspect="1"/>
          </p:cNvPicPr>
          <p:nvPr userDrawn="1"/>
        </p:nvPicPr>
        <p:blipFill rotWithShape="1">
          <a:blip r:embed="rId2" cstate="screen">
            <a:alphaModFix amt="37000"/>
            <a:extLst>
              <a:ext uri="{28A0092B-C50C-407E-A947-70E740481C1C}">
                <a14:useLocalDpi xmlns:a14="http://schemas.microsoft.com/office/drawing/2010/main"/>
              </a:ext>
            </a:extLst>
          </a:blip>
          <a:srcRect/>
          <a:stretch/>
        </p:blipFill>
        <p:spPr>
          <a:xfrm>
            <a:off x="0" y="0"/>
            <a:ext cx="12192000" cy="6858001"/>
          </a:xfrm>
          <a:prstGeom prst="rect">
            <a:avLst/>
          </a:prstGeom>
        </p:spPr>
      </p:pic>
      <p:pic>
        <p:nvPicPr>
          <p:cNvPr id="7" name="Picture 6">
            <a:extLst>
              <a:ext uri="{FF2B5EF4-FFF2-40B4-BE49-F238E27FC236}">
                <a16:creationId xmlns:a16="http://schemas.microsoft.com/office/drawing/2014/main" id="{C709D4C7-182F-B542-990B-00A09C2090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2386" y="6249968"/>
            <a:ext cx="1987228" cy="156065"/>
          </a:xfrm>
          <a:prstGeom prst="rect">
            <a:avLst/>
          </a:prstGeom>
        </p:spPr>
      </p:pic>
    </p:spTree>
    <p:extLst>
      <p:ext uri="{BB962C8B-B14F-4D97-AF65-F5344CB8AC3E}">
        <p14:creationId xmlns:p14="http://schemas.microsoft.com/office/powerpoint/2010/main" val="16604398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76DAE-7D42-CF4D-AF6F-4045D23528B8}"/>
              </a:ext>
            </a:extLst>
          </p:cNvPr>
          <p:cNvPicPr>
            <a:picLocks noChangeAspect="1"/>
          </p:cNvPicPr>
          <p:nvPr userDrawn="1"/>
        </p:nvPicPr>
        <p:blipFill rotWithShape="1">
          <a:blip r:embed="rId2" cstate="screen">
            <a:alphaModFix amt="37000"/>
            <a:extLst>
              <a:ext uri="{28A0092B-C50C-407E-A947-70E740481C1C}">
                <a14:useLocalDpi xmlns:a14="http://schemas.microsoft.com/office/drawing/2010/main"/>
              </a:ext>
            </a:extLst>
          </a:blip>
          <a:srcRect/>
          <a:stretch/>
        </p:blipFill>
        <p:spPr>
          <a:xfrm>
            <a:off x="0" y="0"/>
            <a:ext cx="12192000" cy="6858001"/>
          </a:xfrm>
          <a:prstGeom prst="rect">
            <a:avLst/>
          </a:prstGeom>
        </p:spPr>
      </p:pic>
      <p:sp>
        <p:nvSpPr>
          <p:cNvPr id="3" name="TextBox 2">
            <a:extLst>
              <a:ext uri="{FF2B5EF4-FFF2-40B4-BE49-F238E27FC236}">
                <a16:creationId xmlns:a16="http://schemas.microsoft.com/office/drawing/2014/main" id="{0F764397-59EB-077D-AD3D-0855A9FEAC92}"/>
              </a:ext>
            </a:extLst>
          </p:cNvPr>
          <p:cNvSpPr txBox="1"/>
          <p:nvPr userDrawn="1"/>
        </p:nvSpPr>
        <p:spPr>
          <a:xfrm>
            <a:off x="0" y="6299568"/>
            <a:ext cx="576419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lumMod val="65000"/>
                  </a:srgbClr>
                </a:solidFill>
                <a:effectLst/>
                <a:uLnTx/>
                <a:uFillTx/>
                <a:latin typeface="Gilmer Light" pitchFamily="2" charset="77"/>
                <a:cs typeface="Arial"/>
                <a:sym typeface="Arial"/>
              </a:rPr>
              <a:t>© Educe Inc. | Limitless Advisor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lumMod val="65000"/>
                  </a:srgbClr>
                </a:solidFill>
                <a:effectLst/>
                <a:uLnTx/>
                <a:uFillTx/>
                <a:latin typeface="Gilmer Light" pitchFamily="2" charset="77"/>
                <a:cs typeface="Arial"/>
                <a:sym typeface="Arial"/>
              </a:rPr>
              <a:t>Limitless materials may not be reproduced, used, or sold in whole or in part, in any manner, without written consent or license for use by Educe, Inc.</a:t>
            </a:r>
          </a:p>
        </p:txBody>
      </p:sp>
    </p:spTree>
    <p:extLst>
      <p:ext uri="{BB962C8B-B14F-4D97-AF65-F5344CB8AC3E}">
        <p14:creationId xmlns:p14="http://schemas.microsoft.com/office/powerpoint/2010/main" val="17805596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pic>
        <p:nvPicPr>
          <p:cNvPr id="7" name="Picture 6" descr="Logo, icon&#10;&#10;Description automatically generated with medium confidence">
            <a:extLst>
              <a:ext uri="{FF2B5EF4-FFF2-40B4-BE49-F238E27FC236}">
                <a16:creationId xmlns:a16="http://schemas.microsoft.com/office/drawing/2014/main" id="{1E9F5659-BF0D-0448-93FA-D0A97C338425}"/>
              </a:ext>
            </a:extLst>
          </p:cNvPr>
          <p:cNvPicPr>
            <a:picLocks noChangeAspect="1"/>
          </p:cNvPicPr>
          <p:nvPr userDrawn="1"/>
        </p:nvPicPr>
        <p:blipFill>
          <a:blip r:embed="rId2" cstate="screen">
            <a:alphaModFix amt="12000"/>
            <a:extLst>
              <a:ext uri="{28A0092B-C50C-407E-A947-70E740481C1C}">
                <a14:useLocalDpi xmlns:a14="http://schemas.microsoft.com/office/drawing/2010/main"/>
              </a:ext>
            </a:extLst>
          </a:blip>
          <a:stretch>
            <a:fillRect/>
          </a:stretch>
        </p:blipFill>
        <p:spPr>
          <a:xfrm>
            <a:off x="0" y="0"/>
            <a:ext cx="3531448" cy="6858000"/>
          </a:xfrm>
          <a:prstGeom prst="rect">
            <a:avLst/>
          </a:prstGeom>
        </p:spPr>
      </p:pic>
    </p:spTree>
    <p:extLst>
      <p:ext uri="{BB962C8B-B14F-4D97-AF65-F5344CB8AC3E}">
        <p14:creationId xmlns:p14="http://schemas.microsoft.com/office/powerpoint/2010/main" val="37884041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8B99ED-ED09-9A44-B095-F3A0822C21F7}"/>
              </a:ext>
            </a:extLst>
          </p:cNvPr>
          <p:cNvPicPr>
            <a:picLocks noChangeAspect="1"/>
          </p:cNvPicPr>
          <p:nvPr userDrawn="1"/>
        </p:nvPicPr>
        <p:blipFill rotWithShape="1">
          <a:blip r:embed="rId2" cstate="screen">
            <a:alphaModFix amt="23000"/>
            <a:extLst>
              <a:ext uri="{28A0092B-C50C-407E-A947-70E740481C1C}">
                <a14:useLocalDpi xmlns:a14="http://schemas.microsoft.com/office/drawing/2010/main"/>
              </a:ext>
            </a:extLst>
          </a:blip>
          <a:srcRect/>
          <a:stretch/>
        </p:blipFill>
        <p:spPr>
          <a:xfrm>
            <a:off x="0" y="233571"/>
            <a:ext cx="4274708" cy="6624735"/>
          </a:xfrm>
          <a:prstGeom prst="rect">
            <a:avLst/>
          </a:prstGeom>
        </p:spPr>
      </p:pic>
    </p:spTree>
    <p:extLst>
      <p:ext uri="{BB962C8B-B14F-4D97-AF65-F5344CB8AC3E}">
        <p14:creationId xmlns:p14="http://schemas.microsoft.com/office/powerpoint/2010/main" val="34396656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643EE5-D8E0-5E42-8CAA-19B3411D6F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DF47A5-352B-1648-B503-26508CAE4D4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E03A526-0C7B-B140-8B9C-CEF9EE294738}"/>
              </a:ext>
            </a:extLst>
          </p:cNvPr>
          <p:cNvSpPr>
            <a:spLocks noGrp="1"/>
          </p:cNvSpPr>
          <p:nvPr>
            <p:ph type="dt" sz="half" idx="10"/>
          </p:nvPr>
        </p:nvSpPr>
        <p:spPr/>
        <p:txBody>
          <a:bodyPr/>
          <a:lstStyle/>
          <a:p>
            <a:fld id="{80C068C9-0166-484C-BC75-B7D082E5F463}" type="datetimeFigureOut">
              <a:rPr lang="en-US" smtClean="0"/>
              <a:t>7/25/2022</a:t>
            </a:fld>
            <a:endParaRPr lang="en-US"/>
          </a:p>
        </p:txBody>
      </p:sp>
      <p:sp>
        <p:nvSpPr>
          <p:cNvPr id="5" name="Footer Placeholder 4">
            <a:extLst>
              <a:ext uri="{FF2B5EF4-FFF2-40B4-BE49-F238E27FC236}">
                <a16:creationId xmlns:a16="http://schemas.microsoft.com/office/drawing/2014/main" id="{731E281E-C837-7344-A66D-EEBBA5101D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A8963-E2AA-004D-8303-FA55AA29846B}"/>
              </a:ext>
            </a:extLst>
          </p:cNvPr>
          <p:cNvSpPr>
            <a:spLocks noGrp="1"/>
          </p:cNvSpPr>
          <p:nvPr>
            <p:ph type="sldNum" sz="quarter" idx="12"/>
          </p:nvPr>
        </p:nvSpPr>
        <p:spPr/>
        <p:txBody>
          <a:bodyPr/>
          <a:lstStyle/>
          <a:p>
            <a:fld id="{6BD8EF0D-0C4E-D64E-A864-3583EFD7C4E6}" type="slidenum">
              <a:rPr lang="en-US" smtClean="0"/>
              <a:t>‹#›</a:t>
            </a:fld>
            <a:endParaRPr lang="en-US"/>
          </a:p>
        </p:txBody>
      </p:sp>
    </p:spTree>
    <p:extLst>
      <p:ext uri="{BB962C8B-B14F-4D97-AF65-F5344CB8AC3E}">
        <p14:creationId xmlns:p14="http://schemas.microsoft.com/office/powerpoint/2010/main" val="218911082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E6F8C6-D161-C64C-AC09-030976B5748F}"/>
              </a:ext>
            </a:extLst>
          </p:cNvPr>
          <p:cNvPicPr>
            <a:picLocks noChangeAspect="1"/>
          </p:cNvPicPr>
          <p:nvPr userDrawn="1"/>
        </p:nvPicPr>
        <p:blipFill rotWithShape="1">
          <a:blip r:embed="rId2" cstate="screen">
            <a:alphaModFix amt="23000"/>
            <a:extLst>
              <a:ext uri="{28A0092B-C50C-407E-A947-70E740481C1C}">
                <a14:useLocalDpi xmlns:a14="http://schemas.microsoft.com/office/drawing/2010/main"/>
              </a:ext>
            </a:extLst>
          </a:blip>
          <a:srcRect/>
          <a:stretch/>
        </p:blipFill>
        <p:spPr>
          <a:xfrm>
            <a:off x="-1" y="233265"/>
            <a:ext cx="4274708" cy="6624735"/>
          </a:xfrm>
          <a:prstGeom prst="rect">
            <a:avLst/>
          </a:prstGeom>
        </p:spPr>
      </p:pic>
      <p:pic>
        <p:nvPicPr>
          <p:cNvPr id="10" name="Picture 9">
            <a:extLst>
              <a:ext uri="{FF2B5EF4-FFF2-40B4-BE49-F238E27FC236}">
                <a16:creationId xmlns:a16="http://schemas.microsoft.com/office/drawing/2014/main" id="{F7CBC959-87AB-FE4E-B518-1A85D4698D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9106640" y="2702539"/>
            <a:ext cx="5741823" cy="450929"/>
          </a:xfrm>
          <a:prstGeom prst="rect">
            <a:avLst/>
          </a:prstGeom>
        </p:spPr>
      </p:pic>
    </p:spTree>
    <p:extLst>
      <p:ext uri="{BB962C8B-B14F-4D97-AF65-F5344CB8AC3E}">
        <p14:creationId xmlns:p14="http://schemas.microsoft.com/office/powerpoint/2010/main" val="5706631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AF926D-1C8D-A44F-8CBB-549B863CD43B}"/>
              </a:ext>
            </a:extLst>
          </p:cNvPr>
          <p:cNvPicPr>
            <a:picLocks noChangeAspect="1"/>
          </p:cNvPicPr>
          <p:nvPr userDrawn="1"/>
        </p:nvPicPr>
        <p:blipFill rotWithShape="1">
          <a:blip r:embed="rId2" cstate="screen">
            <a:alphaModFix amt="37000"/>
            <a:extLst>
              <a:ext uri="{28A0092B-C50C-407E-A947-70E740481C1C}">
                <a14:useLocalDpi xmlns:a14="http://schemas.microsoft.com/office/drawing/2010/main"/>
              </a:ext>
            </a:extLst>
          </a:blip>
          <a:srcRect/>
          <a:stretch/>
        </p:blipFill>
        <p:spPr>
          <a:xfrm>
            <a:off x="0" y="0"/>
            <a:ext cx="12192000" cy="6858001"/>
          </a:xfrm>
          <a:prstGeom prst="rect">
            <a:avLst/>
          </a:prstGeom>
        </p:spPr>
      </p:pic>
      <p:pic>
        <p:nvPicPr>
          <p:cNvPr id="7" name="Picture 6">
            <a:extLst>
              <a:ext uri="{FF2B5EF4-FFF2-40B4-BE49-F238E27FC236}">
                <a16:creationId xmlns:a16="http://schemas.microsoft.com/office/drawing/2014/main" id="{C709D4C7-182F-B542-990B-00A09C20906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102386" y="6249968"/>
            <a:ext cx="1987228" cy="156065"/>
          </a:xfrm>
          <a:prstGeom prst="rect">
            <a:avLst/>
          </a:prstGeom>
        </p:spPr>
      </p:pic>
    </p:spTree>
    <p:extLst>
      <p:ext uri="{BB962C8B-B14F-4D97-AF65-F5344CB8AC3E}">
        <p14:creationId xmlns:p14="http://schemas.microsoft.com/office/powerpoint/2010/main" val="20859654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3D76DAE-7D42-CF4D-AF6F-4045D23528B8}"/>
              </a:ext>
            </a:extLst>
          </p:cNvPr>
          <p:cNvPicPr>
            <a:picLocks noChangeAspect="1"/>
          </p:cNvPicPr>
          <p:nvPr userDrawn="1"/>
        </p:nvPicPr>
        <p:blipFill rotWithShape="1">
          <a:blip r:embed="rId2" cstate="screen">
            <a:alphaModFix amt="37000"/>
            <a:extLst>
              <a:ext uri="{28A0092B-C50C-407E-A947-70E740481C1C}">
                <a14:useLocalDpi xmlns:a14="http://schemas.microsoft.com/office/drawing/2010/main"/>
              </a:ext>
            </a:extLst>
          </a:blip>
          <a:srcRect/>
          <a:stretch/>
        </p:blipFill>
        <p:spPr>
          <a:xfrm>
            <a:off x="0" y="0"/>
            <a:ext cx="12192000" cy="6858001"/>
          </a:xfrm>
          <a:prstGeom prst="rect">
            <a:avLst/>
          </a:prstGeom>
        </p:spPr>
      </p:pic>
    </p:spTree>
    <p:extLst>
      <p:ext uri="{BB962C8B-B14F-4D97-AF65-F5344CB8AC3E}">
        <p14:creationId xmlns:p14="http://schemas.microsoft.com/office/powerpoint/2010/main" val="592040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pic>
        <p:nvPicPr>
          <p:cNvPr id="7" name="Picture 6" descr="Logo, icon&#10;&#10;Description automatically generated with medium confidence">
            <a:extLst>
              <a:ext uri="{FF2B5EF4-FFF2-40B4-BE49-F238E27FC236}">
                <a16:creationId xmlns:a16="http://schemas.microsoft.com/office/drawing/2014/main" id="{1E9F5659-BF0D-0448-93FA-D0A97C338425}"/>
              </a:ext>
            </a:extLst>
          </p:cNvPr>
          <p:cNvPicPr>
            <a:picLocks noChangeAspect="1"/>
          </p:cNvPicPr>
          <p:nvPr userDrawn="1"/>
        </p:nvPicPr>
        <p:blipFill>
          <a:blip r:embed="rId2" cstate="screen">
            <a:alphaModFix amt="12000"/>
            <a:extLst>
              <a:ext uri="{28A0092B-C50C-407E-A947-70E740481C1C}">
                <a14:useLocalDpi xmlns:a14="http://schemas.microsoft.com/office/drawing/2010/main"/>
              </a:ext>
            </a:extLst>
          </a:blip>
          <a:stretch>
            <a:fillRect/>
          </a:stretch>
        </p:blipFill>
        <p:spPr>
          <a:xfrm>
            <a:off x="0" y="0"/>
            <a:ext cx="3531448" cy="6858000"/>
          </a:xfrm>
          <a:prstGeom prst="rect">
            <a:avLst/>
          </a:prstGeom>
        </p:spPr>
      </p:pic>
    </p:spTree>
    <p:extLst>
      <p:ext uri="{BB962C8B-B14F-4D97-AF65-F5344CB8AC3E}">
        <p14:creationId xmlns:p14="http://schemas.microsoft.com/office/powerpoint/2010/main" val="4085277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48B99ED-ED09-9A44-B095-F3A0822C21F7}"/>
              </a:ext>
            </a:extLst>
          </p:cNvPr>
          <p:cNvPicPr>
            <a:picLocks noChangeAspect="1"/>
          </p:cNvPicPr>
          <p:nvPr userDrawn="1"/>
        </p:nvPicPr>
        <p:blipFill rotWithShape="1">
          <a:blip r:embed="rId2" cstate="screen">
            <a:alphaModFix amt="23000"/>
            <a:extLst>
              <a:ext uri="{28A0092B-C50C-407E-A947-70E740481C1C}">
                <a14:useLocalDpi xmlns:a14="http://schemas.microsoft.com/office/drawing/2010/main"/>
              </a:ext>
            </a:extLst>
          </a:blip>
          <a:srcRect/>
          <a:stretch/>
        </p:blipFill>
        <p:spPr>
          <a:xfrm>
            <a:off x="0" y="233571"/>
            <a:ext cx="4274708" cy="6624735"/>
          </a:xfrm>
          <a:prstGeom prst="rect">
            <a:avLst/>
          </a:prstGeom>
        </p:spPr>
      </p:pic>
    </p:spTree>
    <p:extLst>
      <p:ext uri="{BB962C8B-B14F-4D97-AF65-F5344CB8AC3E}">
        <p14:creationId xmlns:p14="http://schemas.microsoft.com/office/powerpoint/2010/main" val="54301200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4_Custom Layout">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7E6F8C6-D161-C64C-AC09-030976B5748F}"/>
              </a:ext>
            </a:extLst>
          </p:cNvPr>
          <p:cNvPicPr>
            <a:picLocks noChangeAspect="1"/>
          </p:cNvPicPr>
          <p:nvPr userDrawn="1"/>
        </p:nvPicPr>
        <p:blipFill rotWithShape="1">
          <a:blip r:embed="rId2" cstate="screen">
            <a:alphaModFix amt="23000"/>
            <a:extLst>
              <a:ext uri="{28A0092B-C50C-407E-A947-70E740481C1C}">
                <a14:useLocalDpi xmlns:a14="http://schemas.microsoft.com/office/drawing/2010/main"/>
              </a:ext>
            </a:extLst>
          </a:blip>
          <a:srcRect/>
          <a:stretch/>
        </p:blipFill>
        <p:spPr>
          <a:xfrm>
            <a:off x="-1" y="233265"/>
            <a:ext cx="4274708" cy="6624735"/>
          </a:xfrm>
          <a:prstGeom prst="rect">
            <a:avLst/>
          </a:prstGeom>
        </p:spPr>
      </p:pic>
      <p:pic>
        <p:nvPicPr>
          <p:cNvPr id="10" name="Picture 9">
            <a:extLst>
              <a:ext uri="{FF2B5EF4-FFF2-40B4-BE49-F238E27FC236}">
                <a16:creationId xmlns:a16="http://schemas.microsoft.com/office/drawing/2014/main" id="{F7CBC959-87AB-FE4E-B518-1A85D4698D5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rot="16200000">
            <a:off x="9106640" y="2702539"/>
            <a:ext cx="5741823" cy="450929"/>
          </a:xfrm>
          <a:prstGeom prst="rect">
            <a:avLst/>
          </a:prstGeom>
        </p:spPr>
      </p:pic>
    </p:spTree>
    <p:extLst>
      <p:ext uri="{BB962C8B-B14F-4D97-AF65-F5344CB8AC3E}">
        <p14:creationId xmlns:p14="http://schemas.microsoft.com/office/powerpoint/2010/main" val="3553902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BD7D25-47BA-DD41-AFF1-6E04B971B8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1730EC3-48DD-0D4C-A392-A1AE934942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2E3EF82-4058-4348-9F43-8076160458D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F658F23-2B7F-4F4F-8442-69A2EC86B76C}"/>
              </a:ext>
            </a:extLst>
          </p:cNvPr>
          <p:cNvSpPr>
            <a:spLocks noGrp="1"/>
          </p:cNvSpPr>
          <p:nvPr>
            <p:ph type="dt" sz="half" idx="10"/>
          </p:nvPr>
        </p:nvSpPr>
        <p:spPr/>
        <p:txBody>
          <a:bodyPr/>
          <a:lstStyle/>
          <a:p>
            <a:fld id="{80C068C9-0166-484C-BC75-B7D082E5F463}" type="datetimeFigureOut">
              <a:rPr lang="en-US" smtClean="0"/>
              <a:t>7/25/2022</a:t>
            </a:fld>
            <a:endParaRPr lang="en-US"/>
          </a:p>
        </p:txBody>
      </p:sp>
      <p:sp>
        <p:nvSpPr>
          <p:cNvPr id="6" name="Footer Placeholder 5">
            <a:extLst>
              <a:ext uri="{FF2B5EF4-FFF2-40B4-BE49-F238E27FC236}">
                <a16:creationId xmlns:a16="http://schemas.microsoft.com/office/drawing/2014/main" id="{2C0115CC-DE16-CA4E-87C4-4723C04AAD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6777ACF-9EEB-0C4C-AC28-D9A608225B51}"/>
              </a:ext>
            </a:extLst>
          </p:cNvPr>
          <p:cNvSpPr>
            <a:spLocks noGrp="1"/>
          </p:cNvSpPr>
          <p:nvPr>
            <p:ph type="sldNum" sz="quarter" idx="12"/>
          </p:nvPr>
        </p:nvSpPr>
        <p:spPr/>
        <p:txBody>
          <a:bodyPr/>
          <a:lstStyle/>
          <a:p>
            <a:fld id="{6BD8EF0D-0C4E-D64E-A864-3583EFD7C4E6}" type="slidenum">
              <a:rPr lang="en-US" smtClean="0"/>
              <a:t>‹#›</a:t>
            </a:fld>
            <a:endParaRPr lang="en-US"/>
          </a:p>
        </p:txBody>
      </p:sp>
    </p:spTree>
    <p:extLst>
      <p:ext uri="{BB962C8B-B14F-4D97-AF65-F5344CB8AC3E}">
        <p14:creationId xmlns:p14="http://schemas.microsoft.com/office/powerpoint/2010/main" val="1255128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7B4017-236E-534D-B1BE-9B869A78A2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09DBE56-4E0B-DD49-AE42-D9DB0DB76E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480E2E7-5D78-8D4A-ACB8-2CF97C9D019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03004F0-8734-404F-93F2-DC60445546F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0D423A-EBCC-014B-8776-8DBE8696F1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AF22228-3C29-EC40-B3E5-40E88F8C1D56}"/>
              </a:ext>
            </a:extLst>
          </p:cNvPr>
          <p:cNvSpPr>
            <a:spLocks noGrp="1"/>
          </p:cNvSpPr>
          <p:nvPr>
            <p:ph type="dt" sz="half" idx="10"/>
          </p:nvPr>
        </p:nvSpPr>
        <p:spPr/>
        <p:txBody>
          <a:bodyPr/>
          <a:lstStyle/>
          <a:p>
            <a:fld id="{80C068C9-0166-484C-BC75-B7D082E5F463}" type="datetimeFigureOut">
              <a:rPr lang="en-US" smtClean="0"/>
              <a:t>7/25/2022</a:t>
            </a:fld>
            <a:endParaRPr lang="en-US"/>
          </a:p>
        </p:txBody>
      </p:sp>
      <p:sp>
        <p:nvSpPr>
          <p:cNvPr id="8" name="Footer Placeholder 7">
            <a:extLst>
              <a:ext uri="{FF2B5EF4-FFF2-40B4-BE49-F238E27FC236}">
                <a16:creationId xmlns:a16="http://schemas.microsoft.com/office/drawing/2014/main" id="{7D27093E-164B-844A-B5EA-00E1B77A6B2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79AA4E-9469-2F40-A9D8-4D226FBF3D0A}"/>
              </a:ext>
            </a:extLst>
          </p:cNvPr>
          <p:cNvSpPr>
            <a:spLocks noGrp="1"/>
          </p:cNvSpPr>
          <p:nvPr>
            <p:ph type="sldNum" sz="quarter" idx="12"/>
          </p:nvPr>
        </p:nvSpPr>
        <p:spPr/>
        <p:txBody>
          <a:bodyPr/>
          <a:lstStyle/>
          <a:p>
            <a:fld id="{6BD8EF0D-0C4E-D64E-A864-3583EFD7C4E6}" type="slidenum">
              <a:rPr lang="en-US" smtClean="0"/>
              <a:t>‹#›</a:t>
            </a:fld>
            <a:endParaRPr lang="en-US"/>
          </a:p>
        </p:txBody>
      </p:sp>
    </p:spTree>
    <p:extLst>
      <p:ext uri="{BB962C8B-B14F-4D97-AF65-F5344CB8AC3E}">
        <p14:creationId xmlns:p14="http://schemas.microsoft.com/office/powerpoint/2010/main" val="5120731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5380CF-C8C1-6546-B2A7-68BD7C5326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C29AB8-93D1-054B-B47C-31A85F3AFAD5}"/>
              </a:ext>
            </a:extLst>
          </p:cNvPr>
          <p:cNvSpPr>
            <a:spLocks noGrp="1"/>
          </p:cNvSpPr>
          <p:nvPr>
            <p:ph type="dt" sz="half" idx="10"/>
          </p:nvPr>
        </p:nvSpPr>
        <p:spPr/>
        <p:txBody>
          <a:bodyPr/>
          <a:lstStyle/>
          <a:p>
            <a:fld id="{80C068C9-0166-484C-BC75-B7D082E5F463}" type="datetimeFigureOut">
              <a:rPr lang="en-US" smtClean="0"/>
              <a:t>7/25/2022</a:t>
            </a:fld>
            <a:endParaRPr lang="en-US"/>
          </a:p>
        </p:txBody>
      </p:sp>
      <p:sp>
        <p:nvSpPr>
          <p:cNvPr id="4" name="Footer Placeholder 3">
            <a:extLst>
              <a:ext uri="{FF2B5EF4-FFF2-40B4-BE49-F238E27FC236}">
                <a16:creationId xmlns:a16="http://schemas.microsoft.com/office/drawing/2014/main" id="{BFE6A2A7-730E-7049-93CC-9910E206485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0D77FA0-A07A-8446-A1F0-85B2FDF0BB89}"/>
              </a:ext>
            </a:extLst>
          </p:cNvPr>
          <p:cNvSpPr>
            <a:spLocks noGrp="1"/>
          </p:cNvSpPr>
          <p:nvPr>
            <p:ph type="sldNum" sz="quarter" idx="12"/>
          </p:nvPr>
        </p:nvSpPr>
        <p:spPr/>
        <p:txBody>
          <a:bodyPr/>
          <a:lstStyle/>
          <a:p>
            <a:fld id="{6BD8EF0D-0C4E-D64E-A864-3583EFD7C4E6}" type="slidenum">
              <a:rPr lang="en-US" smtClean="0"/>
              <a:t>‹#›</a:t>
            </a:fld>
            <a:endParaRPr lang="en-US"/>
          </a:p>
        </p:txBody>
      </p:sp>
    </p:spTree>
    <p:extLst>
      <p:ext uri="{BB962C8B-B14F-4D97-AF65-F5344CB8AC3E}">
        <p14:creationId xmlns:p14="http://schemas.microsoft.com/office/powerpoint/2010/main" val="5560780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E83481B-F552-7045-B307-D251CBCBDC07}"/>
              </a:ext>
            </a:extLst>
          </p:cNvPr>
          <p:cNvSpPr>
            <a:spLocks noGrp="1"/>
          </p:cNvSpPr>
          <p:nvPr>
            <p:ph type="dt" sz="half" idx="10"/>
          </p:nvPr>
        </p:nvSpPr>
        <p:spPr/>
        <p:txBody>
          <a:bodyPr/>
          <a:lstStyle/>
          <a:p>
            <a:fld id="{80C068C9-0166-484C-BC75-B7D082E5F463}" type="datetimeFigureOut">
              <a:rPr lang="en-US" smtClean="0"/>
              <a:t>7/25/2022</a:t>
            </a:fld>
            <a:endParaRPr lang="en-US"/>
          </a:p>
        </p:txBody>
      </p:sp>
      <p:sp>
        <p:nvSpPr>
          <p:cNvPr id="3" name="Footer Placeholder 2">
            <a:extLst>
              <a:ext uri="{FF2B5EF4-FFF2-40B4-BE49-F238E27FC236}">
                <a16:creationId xmlns:a16="http://schemas.microsoft.com/office/drawing/2014/main" id="{EACC6906-47DE-DC4D-975F-CA26DF20C43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06C0AF8-1C7D-2644-B6AA-B91919C7D24E}"/>
              </a:ext>
            </a:extLst>
          </p:cNvPr>
          <p:cNvSpPr>
            <a:spLocks noGrp="1"/>
          </p:cNvSpPr>
          <p:nvPr>
            <p:ph type="sldNum" sz="quarter" idx="12"/>
          </p:nvPr>
        </p:nvSpPr>
        <p:spPr/>
        <p:txBody>
          <a:bodyPr/>
          <a:lstStyle/>
          <a:p>
            <a:fld id="{6BD8EF0D-0C4E-D64E-A864-3583EFD7C4E6}" type="slidenum">
              <a:rPr lang="en-US" smtClean="0"/>
              <a:t>‹#›</a:t>
            </a:fld>
            <a:endParaRPr lang="en-US"/>
          </a:p>
        </p:txBody>
      </p:sp>
    </p:spTree>
    <p:extLst>
      <p:ext uri="{BB962C8B-B14F-4D97-AF65-F5344CB8AC3E}">
        <p14:creationId xmlns:p14="http://schemas.microsoft.com/office/powerpoint/2010/main" val="41194049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499EE-269A-904F-A827-79E6E7478A3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6086BBE-AE87-0A40-933C-059BACA996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6E66CBB-772B-9F4A-8829-7B8C64CA16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052C6B-ECF3-4E41-BB14-C69FDE221519}"/>
              </a:ext>
            </a:extLst>
          </p:cNvPr>
          <p:cNvSpPr>
            <a:spLocks noGrp="1"/>
          </p:cNvSpPr>
          <p:nvPr>
            <p:ph type="dt" sz="half" idx="10"/>
          </p:nvPr>
        </p:nvSpPr>
        <p:spPr/>
        <p:txBody>
          <a:bodyPr/>
          <a:lstStyle/>
          <a:p>
            <a:fld id="{80C068C9-0166-484C-BC75-B7D082E5F463}" type="datetimeFigureOut">
              <a:rPr lang="en-US" smtClean="0"/>
              <a:t>7/25/2022</a:t>
            </a:fld>
            <a:endParaRPr lang="en-US"/>
          </a:p>
        </p:txBody>
      </p:sp>
      <p:sp>
        <p:nvSpPr>
          <p:cNvPr id="6" name="Footer Placeholder 5">
            <a:extLst>
              <a:ext uri="{FF2B5EF4-FFF2-40B4-BE49-F238E27FC236}">
                <a16:creationId xmlns:a16="http://schemas.microsoft.com/office/drawing/2014/main" id="{4A8106F1-F058-6F4C-B095-4FF0C4CFD37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FFF3977-E1FE-6643-B644-307867A31675}"/>
              </a:ext>
            </a:extLst>
          </p:cNvPr>
          <p:cNvSpPr>
            <a:spLocks noGrp="1"/>
          </p:cNvSpPr>
          <p:nvPr>
            <p:ph type="sldNum" sz="quarter" idx="12"/>
          </p:nvPr>
        </p:nvSpPr>
        <p:spPr/>
        <p:txBody>
          <a:bodyPr/>
          <a:lstStyle/>
          <a:p>
            <a:fld id="{6BD8EF0D-0C4E-D64E-A864-3583EFD7C4E6}" type="slidenum">
              <a:rPr lang="en-US" smtClean="0"/>
              <a:t>‹#›</a:t>
            </a:fld>
            <a:endParaRPr lang="en-US"/>
          </a:p>
        </p:txBody>
      </p:sp>
    </p:spTree>
    <p:extLst>
      <p:ext uri="{BB962C8B-B14F-4D97-AF65-F5344CB8AC3E}">
        <p14:creationId xmlns:p14="http://schemas.microsoft.com/office/powerpoint/2010/main" val="1455066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244DC7-D0B3-F448-AB05-8713CA68D4D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5A337FD-4BE9-DD45-8F35-E596FFC5BA7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DAD541-7337-4A4E-9BE4-410AA8FCD6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766ACED-FB67-8747-9FE4-5E75CC24607C}"/>
              </a:ext>
            </a:extLst>
          </p:cNvPr>
          <p:cNvSpPr>
            <a:spLocks noGrp="1"/>
          </p:cNvSpPr>
          <p:nvPr>
            <p:ph type="dt" sz="half" idx="10"/>
          </p:nvPr>
        </p:nvSpPr>
        <p:spPr/>
        <p:txBody>
          <a:bodyPr/>
          <a:lstStyle/>
          <a:p>
            <a:fld id="{80C068C9-0166-484C-BC75-B7D082E5F463}" type="datetimeFigureOut">
              <a:rPr lang="en-US" smtClean="0"/>
              <a:t>7/25/2022</a:t>
            </a:fld>
            <a:endParaRPr lang="en-US"/>
          </a:p>
        </p:txBody>
      </p:sp>
      <p:sp>
        <p:nvSpPr>
          <p:cNvPr id="6" name="Footer Placeholder 5">
            <a:extLst>
              <a:ext uri="{FF2B5EF4-FFF2-40B4-BE49-F238E27FC236}">
                <a16:creationId xmlns:a16="http://schemas.microsoft.com/office/drawing/2014/main" id="{484B5517-0C0A-F842-A557-ECEA4B0D3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3EC697-AAEB-6347-BE2C-332D28FB4148}"/>
              </a:ext>
            </a:extLst>
          </p:cNvPr>
          <p:cNvSpPr>
            <a:spLocks noGrp="1"/>
          </p:cNvSpPr>
          <p:nvPr>
            <p:ph type="sldNum" sz="quarter" idx="12"/>
          </p:nvPr>
        </p:nvSpPr>
        <p:spPr/>
        <p:txBody>
          <a:bodyPr/>
          <a:lstStyle/>
          <a:p>
            <a:fld id="{6BD8EF0D-0C4E-D64E-A864-3583EFD7C4E6}" type="slidenum">
              <a:rPr lang="en-US" smtClean="0"/>
              <a:t>‹#›</a:t>
            </a:fld>
            <a:endParaRPr lang="en-US"/>
          </a:p>
        </p:txBody>
      </p:sp>
    </p:spTree>
    <p:extLst>
      <p:ext uri="{BB962C8B-B14F-4D97-AF65-F5344CB8AC3E}">
        <p14:creationId xmlns:p14="http://schemas.microsoft.com/office/powerpoint/2010/main" val="39087840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slideLayout" Target="../slideLayouts/slideLayout31.xml"/><Relationship Id="rId3" Type="http://schemas.openxmlformats.org/officeDocument/2006/relationships/slideLayout" Target="../slideLayouts/slideLayout16.xml"/><Relationship Id="rId21" Type="http://schemas.openxmlformats.org/officeDocument/2006/relationships/slideLayout" Target="../slideLayouts/slideLayout34.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slideLayout" Target="../slideLayouts/slideLayout30.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20" Type="http://schemas.openxmlformats.org/officeDocument/2006/relationships/slideLayout" Target="../slideLayouts/slideLayout33.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23" Type="http://schemas.openxmlformats.org/officeDocument/2006/relationships/theme" Target="../theme/theme2.xml"/><Relationship Id="rId10" Type="http://schemas.openxmlformats.org/officeDocument/2006/relationships/slideLayout" Target="../slideLayouts/slideLayout23.xml"/><Relationship Id="rId19" Type="http://schemas.openxmlformats.org/officeDocument/2006/relationships/slideLayout" Target="../slideLayouts/slideLayout32.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 Id="rId22"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B5E057-9F84-1E4F-A91F-F93664138B5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AB2C8-48B3-F146-ABE7-7C2BF616FBA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CFBE56-8192-EE4B-B7B7-4AC59418DF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C068C9-0166-484C-BC75-B7D082E5F463}" type="datetimeFigureOut">
              <a:rPr lang="en-US" smtClean="0"/>
              <a:t>7/25/2022</a:t>
            </a:fld>
            <a:endParaRPr lang="en-US"/>
          </a:p>
        </p:txBody>
      </p:sp>
      <p:sp>
        <p:nvSpPr>
          <p:cNvPr id="5" name="Footer Placeholder 4">
            <a:extLst>
              <a:ext uri="{FF2B5EF4-FFF2-40B4-BE49-F238E27FC236}">
                <a16:creationId xmlns:a16="http://schemas.microsoft.com/office/drawing/2014/main" id="{F5AAA2D6-A7F5-1548-8CD6-38D866C74AD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B23AF85-22C7-9D4E-97A5-FDEEC3E9CFF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BD8EF0D-0C4E-D64E-A864-3583EFD7C4E6}" type="slidenum">
              <a:rPr lang="en-US" smtClean="0"/>
              <a:t>‹#›</a:t>
            </a:fld>
            <a:endParaRPr lang="en-US"/>
          </a:p>
        </p:txBody>
      </p:sp>
    </p:spTree>
    <p:extLst>
      <p:ext uri="{BB962C8B-B14F-4D97-AF65-F5344CB8AC3E}">
        <p14:creationId xmlns:p14="http://schemas.microsoft.com/office/powerpoint/2010/main" val="29237097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 id="2147483660"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0253F"/>
              </a:buClr>
              <a:buSzPts val="4800"/>
              <a:buFont typeface="Arial"/>
              <a:buNone/>
              <a:defRPr sz="4800" b="0" i="0" u="none" strike="noStrike" cap="none">
                <a:solidFill>
                  <a:srgbClr val="10253F"/>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1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Arial"/>
                <a:ea typeface="Arial"/>
                <a:cs typeface="Arial"/>
                <a:sym typeface="Arial"/>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Arial"/>
                <a:ea typeface="Arial"/>
                <a:cs typeface="Arial"/>
                <a:sym typeface="Arial"/>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883129949"/>
      </p:ext>
    </p:extLst>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7" r:id="rId14"/>
    <p:sldLayoutId id="2147483678" r:id="rId15"/>
    <p:sldLayoutId id="2147483679" r:id="rId16"/>
    <p:sldLayoutId id="2147483680" r:id="rId17"/>
    <p:sldLayoutId id="2147483681" r:id="rId18"/>
    <p:sldLayoutId id="2147483682" r:id="rId19"/>
    <p:sldLayoutId id="2147483683" r:id="rId20"/>
    <p:sldLayoutId id="2147483684" r:id="rId21"/>
    <p:sldLayoutId id="2147483685" r:id="rId2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13.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emf"/><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notesSlide" Target="../notesSlides/notesSlide4.xml"/><Relationship Id="rId16" Type="http://schemas.openxmlformats.org/officeDocument/2006/relationships/image" Target="../media/image14.jpg"/><Relationship Id="rId1" Type="http://schemas.openxmlformats.org/officeDocument/2006/relationships/slideLayout" Target="../slideLayouts/slideLayout12.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5" Type="http://schemas.openxmlformats.org/officeDocument/2006/relationships/image" Target="../media/image2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 Id="rId14" Type="http://schemas.openxmlformats.org/officeDocument/2006/relationships/image" Target="../media/image26.png"/></Relationships>
</file>

<file path=ppt/slides/_rels/slide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hyperlink" Target="mailto:clientservice@firmname.com" TargetMode="External"/><Relationship Id="rId7" Type="http://schemas.openxmlformats.org/officeDocument/2006/relationships/image" Target="../media/image30.png"/><Relationship Id="rId12" Type="http://schemas.openxmlformats.org/officeDocument/2006/relationships/image" Target="../media/image35.svg"/><Relationship Id="rId2" Type="http://schemas.openxmlformats.org/officeDocument/2006/relationships/notesSlide" Target="../notesSlides/notesSlide5.xml"/><Relationship Id="rId1" Type="http://schemas.openxmlformats.org/officeDocument/2006/relationships/slideLayout" Target="../slideLayouts/slideLayout27.xml"/><Relationship Id="rId6" Type="http://schemas.openxmlformats.org/officeDocument/2006/relationships/image" Target="../media/image29.sv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14.jpg"/><Relationship Id="rId9"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9" name="TextBox 8">
            <a:extLst>
              <a:ext uri="{FF2B5EF4-FFF2-40B4-BE49-F238E27FC236}">
                <a16:creationId xmlns:a16="http://schemas.microsoft.com/office/drawing/2014/main" id="{BF6DD26D-BD33-4AC9-B3BB-904C01BBCB0A}"/>
              </a:ext>
            </a:extLst>
          </p:cNvPr>
          <p:cNvSpPr txBox="1"/>
          <p:nvPr/>
        </p:nvSpPr>
        <p:spPr>
          <a:xfrm>
            <a:off x="0" y="6299568"/>
            <a:ext cx="5764192"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lumMod val="65000"/>
                  </a:srgbClr>
                </a:solidFill>
                <a:effectLst/>
                <a:uLnTx/>
                <a:uFillTx/>
                <a:latin typeface="Gilmer Light" pitchFamily="2" charset="77"/>
                <a:cs typeface="Arial"/>
                <a:sym typeface="Arial"/>
              </a:rPr>
              <a:t>© Educe Inc. | Limitless Advisor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00" b="0" i="0" u="none" strike="noStrike" kern="0" cap="none" spc="0" normalizeH="0" baseline="0" noProof="0" dirty="0">
                <a:ln>
                  <a:noFill/>
                </a:ln>
                <a:solidFill>
                  <a:srgbClr val="FFFFFF">
                    <a:lumMod val="65000"/>
                  </a:srgbClr>
                </a:solidFill>
                <a:effectLst/>
                <a:uLnTx/>
                <a:uFillTx/>
                <a:latin typeface="Gilmer Light" pitchFamily="2" charset="77"/>
                <a:cs typeface="Arial"/>
                <a:sym typeface="Arial"/>
              </a:rPr>
              <a:t>Limitless materials may not be reproduced, used, or sold in whole or in part, in any manner, without written consent or license for use by Educe, Inc.</a:t>
            </a:r>
          </a:p>
        </p:txBody>
      </p:sp>
      <p:sp>
        <p:nvSpPr>
          <p:cNvPr id="90" name="Google Shape;90;p2"/>
          <p:cNvSpPr txBox="1"/>
          <p:nvPr/>
        </p:nvSpPr>
        <p:spPr>
          <a:xfrm>
            <a:off x="5764192" y="-268509"/>
            <a:ext cx="6076709" cy="2747261"/>
          </a:xfrm>
          <a:prstGeom prst="rect">
            <a:avLst/>
          </a:prstGeom>
          <a:noFill/>
          <a:ln>
            <a:noFill/>
          </a:ln>
          <a:effectLst/>
        </p:spPr>
        <p:txBody>
          <a:bodyPr spcFirstLastPara="1" wrap="square" lIns="91425" tIns="45700" rIns="91425" bIns="45700" anchor="ctr" anchorCtr="0">
            <a:noAutofit/>
          </a:bodyPr>
          <a:lstStyle/>
          <a:p>
            <a:pPr marL="0" marR="0" lvl="0" indent="0" algn="r" defTabSz="914400" rtl="0" eaLnBrk="1" fontAlgn="auto" latinLnBrk="0" hangingPunct="1">
              <a:lnSpc>
                <a:spcPct val="90000"/>
              </a:lnSpc>
              <a:spcBef>
                <a:spcPts val="0"/>
              </a:spcBef>
              <a:spcAft>
                <a:spcPts val="0"/>
              </a:spcAft>
              <a:buClr>
                <a:srgbClr val="FFFFFF"/>
              </a:buClr>
              <a:buSzPts val="7000"/>
              <a:buFont typeface="Arial"/>
              <a:buNone/>
              <a:tabLst/>
              <a:defRPr/>
            </a:pPr>
            <a:r>
              <a:rPr kumimoji="0" lang="en-US" sz="4800" b="0" i="0" u="none" strike="noStrike" kern="0" cap="none" spc="0" normalizeH="0" baseline="0" noProof="0" dirty="0">
                <a:ln>
                  <a:noFill/>
                </a:ln>
                <a:solidFill>
                  <a:srgbClr val="FFFFFF">
                    <a:lumMod val="85000"/>
                  </a:srgbClr>
                </a:solidFill>
                <a:effectLst>
                  <a:outerShdw blurRad="50800" dist="38100" dir="2700000" algn="tl" rotWithShape="0">
                    <a:prstClr val="black">
                      <a:alpha val="40000"/>
                    </a:prstClr>
                  </a:outerShdw>
                </a:effectLst>
                <a:uLnTx/>
                <a:uFillTx/>
                <a:latin typeface="Gilmer Light" pitchFamily="2" charset="77"/>
                <a:cs typeface="Arial"/>
                <a:sym typeface="Arial"/>
              </a:rPr>
              <a:t>Client On-Boarding </a:t>
            </a:r>
          </a:p>
          <a:p>
            <a:pPr marL="0" marR="0" lvl="0" indent="0" algn="r" defTabSz="914400" rtl="0" eaLnBrk="1" fontAlgn="auto" latinLnBrk="0" hangingPunct="1">
              <a:lnSpc>
                <a:spcPct val="90000"/>
              </a:lnSpc>
              <a:spcBef>
                <a:spcPts val="0"/>
              </a:spcBef>
              <a:spcAft>
                <a:spcPts val="0"/>
              </a:spcAft>
              <a:buClr>
                <a:srgbClr val="FFFFFF"/>
              </a:buClr>
              <a:buSzPts val="7000"/>
              <a:buFont typeface="Arial"/>
              <a:buNone/>
              <a:tabLst/>
              <a:defRPr/>
            </a:pPr>
            <a:r>
              <a:rPr kumimoji="0" lang="en-US" sz="4800" b="0" i="0" u="none" strike="noStrike" kern="0" cap="none" spc="0" normalizeH="0" baseline="0" noProof="0" dirty="0">
                <a:ln>
                  <a:noFill/>
                </a:ln>
                <a:solidFill>
                  <a:srgbClr val="FFFFFF">
                    <a:lumMod val="85000"/>
                  </a:srgbClr>
                </a:solidFill>
                <a:effectLst>
                  <a:outerShdw blurRad="50800" dist="38100" dir="2700000" algn="tl" rotWithShape="0">
                    <a:prstClr val="black">
                      <a:alpha val="40000"/>
                    </a:prstClr>
                  </a:outerShdw>
                </a:effectLst>
                <a:uLnTx/>
                <a:uFillTx/>
                <a:latin typeface="Gilmer Light" pitchFamily="2" charset="77"/>
                <a:cs typeface="Arial"/>
                <a:sym typeface="Arial"/>
              </a:rPr>
              <a:t>Form:</a:t>
            </a:r>
            <a:r>
              <a:rPr kumimoji="0" lang="en-US" sz="6000" b="0" i="0" u="none" strike="noStrike" kern="0" cap="none" spc="0" normalizeH="0" baseline="0" noProof="0" dirty="0">
                <a:ln>
                  <a:noFill/>
                </a:ln>
                <a:solidFill>
                  <a:srgbClr val="FFFFFF">
                    <a:lumMod val="85000"/>
                  </a:srgbClr>
                </a:solidFill>
                <a:effectLst>
                  <a:outerShdw blurRad="50800" dist="38100" dir="2700000" algn="tl" rotWithShape="0">
                    <a:prstClr val="black">
                      <a:alpha val="40000"/>
                    </a:prstClr>
                  </a:outerShdw>
                </a:effectLst>
                <a:uLnTx/>
                <a:uFillTx/>
                <a:latin typeface="Gilmer Light" pitchFamily="2" charset="77"/>
                <a:cs typeface="Arial"/>
                <a:sym typeface="Arial"/>
              </a:rPr>
              <a:t> </a:t>
            </a:r>
          </a:p>
        </p:txBody>
      </p:sp>
      <p:pic>
        <p:nvPicPr>
          <p:cNvPr id="3" name="Graphic 2">
            <a:extLst>
              <a:ext uri="{FF2B5EF4-FFF2-40B4-BE49-F238E27FC236}">
                <a16:creationId xmlns:a16="http://schemas.microsoft.com/office/drawing/2014/main" id="{F0D0677A-5EF8-1D31-F0E8-BCAA2CCA7FC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7731" y="-299213"/>
            <a:ext cx="7333647" cy="7053380"/>
          </a:xfrm>
          <a:prstGeom prst="rect">
            <a:avLst/>
          </a:prstGeom>
          <a:effectLst>
            <a:outerShdw blurRad="279400" dist="114300" dir="2700000" algn="tl" rotWithShape="0">
              <a:prstClr val="black">
                <a:alpha val="17000"/>
              </a:prstClr>
            </a:outerShdw>
          </a:effectLst>
        </p:spPr>
      </p:pic>
      <p:sp>
        <p:nvSpPr>
          <p:cNvPr id="11" name="TextBox 10">
            <a:extLst>
              <a:ext uri="{FF2B5EF4-FFF2-40B4-BE49-F238E27FC236}">
                <a16:creationId xmlns:a16="http://schemas.microsoft.com/office/drawing/2014/main" id="{BFE0BCD6-2CEA-788C-346C-DBBF852670E2}"/>
              </a:ext>
            </a:extLst>
          </p:cNvPr>
          <p:cNvSpPr txBox="1"/>
          <p:nvPr/>
        </p:nvSpPr>
        <p:spPr>
          <a:xfrm>
            <a:off x="7869409" y="2346234"/>
            <a:ext cx="3971492" cy="2336024"/>
          </a:xfrm>
          <a:prstGeom prst="rect">
            <a:avLst/>
          </a:prstGeom>
          <a:noFill/>
        </p:spPr>
        <p:txBody>
          <a:bodyPr wrap="square">
            <a:spAutoFit/>
          </a:bodyPr>
          <a:lstStyle/>
          <a:p>
            <a:pPr marL="0" marR="0" lvl="0" indent="0" algn="r" defTabSz="914400" rtl="0" eaLnBrk="1" fontAlgn="auto" latinLnBrk="0" hangingPunct="1">
              <a:lnSpc>
                <a:spcPct val="90000"/>
              </a:lnSpc>
              <a:spcBef>
                <a:spcPts val="0"/>
              </a:spcBef>
              <a:spcAft>
                <a:spcPts val="0"/>
              </a:spcAft>
              <a:buClr>
                <a:srgbClr val="FFFFFF"/>
              </a:buClr>
              <a:buSzPts val="7000"/>
              <a:buFont typeface="Arial"/>
              <a:buNone/>
              <a:tabLst/>
              <a:defRPr/>
            </a:pPr>
            <a:r>
              <a:rPr kumimoji="0" lang="en-US" sz="5400" b="0" i="0" u="none" strike="noStrike" kern="0" cap="none" spc="0" normalizeH="0" baseline="0" noProof="0" dirty="0">
                <a:ln>
                  <a:noFill/>
                </a:ln>
                <a:solidFill>
                  <a:srgbClr val="56ABA8"/>
                </a:solidFill>
                <a:effectLst>
                  <a:outerShdw blurRad="50800" dist="38100" dir="2700000" algn="tl" rotWithShape="0">
                    <a:prstClr val="black">
                      <a:alpha val="40000"/>
                    </a:prstClr>
                  </a:outerShdw>
                </a:effectLst>
                <a:uLnTx/>
                <a:uFillTx/>
                <a:latin typeface="Gilmer Light" pitchFamily="2" charset="77"/>
                <a:cs typeface="Arial"/>
                <a:sym typeface="Arial"/>
              </a:rPr>
              <a:t>Client</a:t>
            </a:r>
          </a:p>
          <a:p>
            <a:pPr marL="0" marR="0" lvl="0" indent="0" algn="r" defTabSz="914400" rtl="0" eaLnBrk="1" fontAlgn="auto" latinLnBrk="0" hangingPunct="1">
              <a:lnSpc>
                <a:spcPct val="90000"/>
              </a:lnSpc>
              <a:spcBef>
                <a:spcPts val="0"/>
              </a:spcBef>
              <a:spcAft>
                <a:spcPts val="0"/>
              </a:spcAft>
              <a:buClr>
                <a:srgbClr val="FFFFFF"/>
              </a:buClr>
              <a:buSzPts val="7000"/>
              <a:buFont typeface="Arial"/>
              <a:buNone/>
              <a:tabLst/>
              <a:defRPr/>
            </a:pPr>
            <a:r>
              <a:rPr kumimoji="0" lang="en-US" sz="5400" b="0" i="0" u="none" strike="noStrike" kern="0" cap="none" spc="0" normalizeH="0" baseline="0" noProof="0" dirty="0">
                <a:ln>
                  <a:noFill/>
                </a:ln>
                <a:solidFill>
                  <a:srgbClr val="56ABA8"/>
                </a:solidFill>
                <a:effectLst>
                  <a:outerShdw blurRad="50800" dist="38100" dir="2700000" algn="tl" rotWithShape="0">
                    <a:prstClr val="black">
                      <a:alpha val="40000"/>
                    </a:prstClr>
                  </a:outerShdw>
                </a:effectLst>
                <a:uLnTx/>
                <a:uFillTx/>
                <a:latin typeface="Gilmer Light" pitchFamily="2" charset="77"/>
                <a:cs typeface="Arial"/>
                <a:sym typeface="Arial"/>
              </a:rPr>
              <a:t>Welcome</a:t>
            </a:r>
          </a:p>
          <a:p>
            <a:pPr marL="0" marR="0" lvl="0" indent="0" algn="r" defTabSz="914400" rtl="0" eaLnBrk="1" fontAlgn="auto" latinLnBrk="0" hangingPunct="1">
              <a:lnSpc>
                <a:spcPct val="90000"/>
              </a:lnSpc>
              <a:spcBef>
                <a:spcPts val="0"/>
              </a:spcBef>
              <a:spcAft>
                <a:spcPts val="0"/>
              </a:spcAft>
              <a:buClr>
                <a:srgbClr val="FFFFFF"/>
              </a:buClr>
              <a:buSzPts val="7000"/>
              <a:buFont typeface="Arial"/>
              <a:buNone/>
              <a:tabLst/>
              <a:defRPr/>
            </a:pPr>
            <a:r>
              <a:rPr kumimoji="0" lang="en-US" sz="5400" b="0" i="0" u="none" strike="noStrike" kern="0" cap="none" spc="0" normalizeH="0" baseline="0" noProof="0" dirty="0">
                <a:ln>
                  <a:noFill/>
                </a:ln>
                <a:solidFill>
                  <a:srgbClr val="56ABA8"/>
                </a:solidFill>
                <a:effectLst>
                  <a:outerShdw blurRad="50800" dist="38100" dir="2700000" algn="tl" rotWithShape="0">
                    <a:prstClr val="black">
                      <a:alpha val="40000"/>
                    </a:prstClr>
                  </a:outerShdw>
                </a:effectLst>
                <a:uLnTx/>
                <a:uFillTx/>
                <a:latin typeface="Gilmer Light" pitchFamily="2" charset="77"/>
                <a:cs typeface="Arial"/>
                <a:sym typeface="Arial"/>
              </a:rPr>
              <a:t>Packet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C6529-342D-FF40-A4DF-EFBA6C41D869}"/>
              </a:ext>
            </a:extLst>
          </p:cNvPr>
          <p:cNvSpPr txBox="1">
            <a:spLocks/>
          </p:cNvSpPr>
          <p:nvPr/>
        </p:nvSpPr>
        <p:spPr>
          <a:xfrm>
            <a:off x="555644" y="0"/>
            <a:ext cx="11080711" cy="100360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800" kern="1200" cap="all" baseline="0">
                <a:solidFill>
                  <a:srgbClr val="10253F"/>
                </a:solidFill>
                <a:latin typeface="Garamond" panose="02020404030301010803" pitchFamily="18" charset="0"/>
                <a:ea typeface="+mj-ea"/>
                <a:cs typeface="+mj-cs"/>
              </a:defRPr>
            </a:lvl1pPr>
          </a:lstStyle>
          <a:p>
            <a:pPr algn="ctr"/>
            <a:r>
              <a:rPr lang="en-US" sz="3200" dirty="0">
                <a:solidFill>
                  <a:srgbClr val="004A4D"/>
                </a:solidFill>
                <a:latin typeface="Gilmer Light" panose="00000400000000000000" pitchFamily="50" charset="0"/>
              </a:rPr>
              <a:t>WELCOME</a:t>
            </a:r>
            <a:r>
              <a:rPr lang="en-US" sz="3200" dirty="0">
                <a:solidFill>
                  <a:srgbClr val="004A4D"/>
                </a:solidFill>
              </a:rPr>
              <a:t> </a:t>
            </a:r>
            <a:r>
              <a:rPr lang="en-US" sz="3200" dirty="0">
                <a:solidFill>
                  <a:srgbClr val="004A4D"/>
                </a:solidFill>
                <a:latin typeface="Gilmer Light" panose="00000400000000000000" pitchFamily="50" charset="0"/>
              </a:rPr>
              <a:t>NEW CLIENTS &amp; SHARE YOUR PROCESS</a:t>
            </a:r>
          </a:p>
        </p:txBody>
      </p:sp>
      <p:sp>
        <p:nvSpPr>
          <p:cNvPr id="3" name="TextBox 2">
            <a:extLst>
              <a:ext uri="{FF2B5EF4-FFF2-40B4-BE49-F238E27FC236}">
                <a16:creationId xmlns:a16="http://schemas.microsoft.com/office/drawing/2014/main" id="{76565AFA-46A1-0D44-88CA-04D1141E7E09}"/>
              </a:ext>
            </a:extLst>
          </p:cNvPr>
          <p:cNvSpPr txBox="1"/>
          <p:nvPr/>
        </p:nvSpPr>
        <p:spPr>
          <a:xfrm>
            <a:off x="555644" y="1003609"/>
            <a:ext cx="11281680" cy="5062924"/>
          </a:xfrm>
          <a:prstGeom prst="rect">
            <a:avLst/>
          </a:prstGeom>
          <a:noFill/>
        </p:spPr>
        <p:txBody>
          <a:bodyPr wrap="square" rtlCol="0">
            <a:spAutoFit/>
          </a:bodyPr>
          <a:lstStyle/>
          <a:p>
            <a:r>
              <a:rPr lang="en-US" dirty="0">
                <a:latin typeface="Gilmer Light" panose="00000400000000000000" pitchFamily="50" charset="0"/>
              </a:rPr>
              <a:t>Welcome new clients to your firm, help them understand what to expect in their first year of service and set clear expectations for your relationship. The following are examples of what can be included in a new client welcome packet. Be sure to customize each piece to your process and ensure the final versions are designed to align with your brand. </a:t>
            </a:r>
          </a:p>
          <a:p>
            <a:endParaRPr lang="en-US" sz="1100" dirty="0">
              <a:latin typeface="Gilmer Light" panose="00000400000000000000" pitchFamily="50" charset="0"/>
            </a:endParaRPr>
          </a:p>
          <a:p>
            <a:r>
              <a:rPr lang="en-US" sz="2400" dirty="0">
                <a:solidFill>
                  <a:srgbClr val="D17346"/>
                </a:solidFill>
                <a:latin typeface="Gilmer Light" panose="00000400000000000000" pitchFamily="50" charset="0"/>
              </a:rPr>
              <a:t>SETTING EXPECATIONS</a:t>
            </a:r>
          </a:p>
          <a:p>
            <a:r>
              <a:rPr lang="en-US" dirty="0">
                <a:latin typeface="Gilmer Light" panose="00000400000000000000" pitchFamily="50" charset="0"/>
              </a:rPr>
              <a:t>This is your opportunity to re-affirm any expectations you want to set with your new clients. This can higher-level items such as values (putting clients first, etc.) or tactical items, such as communication policies. We recommend also setting expectations for what you expect from clients.</a:t>
            </a:r>
          </a:p>
          <a:p>
            <a:endParaRPr lang="en-US" sz="2400" dirty="0">
              <a:solidFill>
                <a:schemeClr val="accent6">
                  <a:lumMod val="75000"/>
                </a:schemeClr>
              </a:solidFill>
              <a:latin typeface="Gilmer Light" panose="00000400000000000000" pitchFamily="50" charset="0"/>
            </a:endParaRPr>
          </a:p>
          <a:p>
            <a:r>
              <a:rPr lang="en-US" sz="2400" dirty="0">
                <a:solidFill>
                  <a:srgbClr val="D17346"/>
                </a:solidFill>
                <a:latin typeface="Gilmer Light" panose="00000400000000000000" pitchFamily="50" charset="0"/>
              </a:rPr>
              <a:t>CLIENT FACING ONBOARDING OVERVIEW</a:t>
            </a:r>
          </a:p>
          <a:p>
            <a:r>
              <a:rPr lang="en-US" dirty="0">
                <a:latin typeface="Gilmer Light" panose="00000400000000000000" pitchFamily="50" charset="0"/>
              </a:rPr>
              <a:t>Use the sample as a starting point for creating your client-facing piece. Be sure to add or remove steps to reflects your client on-boarding and implementation process.</a:t>
            </a:r>
          </a:p>
          <a:p>
            <a:endParaRPr lang="en-US" dirty="0">
              <a:latin typeface="Gilmer Light" panose="00000400000000000000" pitchFamily="50" charset="0"/>
            </a:endParaRPr>
          </a:p>
          <a:p>
            <a:r>
              <a:rPr lang="en-US" sz="2400" dirty="0">
                <a:solidFill>
                  <a:srgbClr val="D17346"/>
                </a:solidFill>
                <a:latin typeface="Gilmer Light" panose="00000400000000000000" pitchFamily="50" charset="0"/>
              </a:rPr>
              <a:t>MEET THE TEAM</a:t>
            </a:r>
          </a:p>
          <a:p>
            <a:r>
              <a:rPr lang="en-US" dirty="0">
                <a:latin typeface="Gilmer Light" panose="00000400000000000000" pitchFamily="50" charset="0"/>
              </a:rPr>
              <a:t>Help clients understand your team, their roles and who to contact when they have questions.</a:t>
            </a:r>
          </a:p>
          <a:p>
            <a:endParaRPr lang="en-US" dirty="0">
              <a:latin typeface="Gilmer Light" panose="00000400000000000000" pitchFamily="50" charset="0"/>
            </a:endParaRPr>
          </a:p>
        </p:txBody>
      </p:sp>
    </p:spTree>
    <p:extLst>
      <p:ext uri="{BB962C8B-B14F-4D97-AF65-F5344CB8AC3E}">
        <p14:creationId xmlns:p14="http://schemas.microsoft.com/office/powerpoint/2010/main" val="18924003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23">
            <a:extLst>
              <a:ext uri="{FF2B5EF4-FFF2-40B4-BE49-F238E27FC236}">
                <a16:creationId xmlns:a16="http://schemas.microsoft.com/office/drawing/2014/main" id="{C8636A6E-8EE7-A64A-B92F-79CFC2D7523E}"/>
              </a:ext>
            </a:extLst>
          </p:cNvPr>
          <p:cNvSpPr>
            <a:spLocks noGrp="1"/>
          </p:cNvSpPr>
          <p:nvPr>
            <p:ph type="title" idx="4294967295"/>
          </p:nvPr>
        </p:nvSpPr>
        <p:spPr>
          <a:xfrm>
            <a:off x="0" y="22225"/>
            <a:ext cx="12192000" cy="1325563"/>
          </a:xfrm>
          <a:effectLst>
            <a:outerShdw blurRad="50800" dist="38100" dir="2700000" algn="tl" rotWithShape="0">
              <a:prstClr val="black">
                <a:alpha val="40000"/>
              </a:prstClr>
            </a:outerShdw>
          </a:effectLst>
        </p:spPr>
        <p:txBody>
          <a:bodyPr>
            <a:normAutofit/>
          </a:bodyPr>
          <a:lstStyle/>
          <a:p>
            <a:pPr algn="ctr"/>
            <a:r>
              <a:rPr lang="en-US" sz="3600" dirty="0">
                <a:solidFill>
                  <a:srgbClr val="86C6C5"/>
                </a:solidFill>
                <a:latin typeface="Gilmer Light" panose="00000400000000000000" pitchFamily="50" charset="0"/>
              </a:rPr>
              <a:t>Reaching Your Goals Together</a:t>
            </a:r>
          </a:p>
        </p:txBody>
      </p:sp>
      <p:pic>
        <p:nvPicPr>
          <p:cNvPr id="45" name="Picture 44">
            <a:extLst>
              <a:ext uri="{FF2B5EF4-FFF2-40B4-BE49-F238E27FC236}">
                <a16:creationId xmlns:a16="http://schemas.microsoft.com/office/drawing/2014/main" id="{0CE9BAAE-1CD3-4A42-937D-10B839B81B4B}"/>
              </a:ext>
            </a:extLst>
          </p:cNvPr>
          <p:cNvPicPr>
            <a:picLocks noChangeAspect="1"/>
          </p:cNvPicPr>
          <p:nvPr/>
        </p:nvPicPr>
        <p:blipFill>
          <a:blip r:embed="rId3"/>
          <a:stretch>
            <a:fillRect/>
          </a:stretch>
        </p:blipFill>
        <p:spPr>
          <a:xfrm>
            <a:off x="10872446" y="82182"/>
            <a:ext cx="1193515" cy="1204566"/>
          </a:xfrm>
          <a:prstGeom prst="rect">
            <a:avLst/>
          </a:prstGeom>
        </p:spPr>
      </p:pic>
      <p:sp>
        <p:nvSpPr>
          <p:cNvPr id="46" name="Rectangle 45">
            <a:extLst>
              <a:ext uri="{FF2B5EF4-FFF2-40B4-BE49-F238E27FC236}">
                <a16:creationId xmlns:a16="http://schemas.microsoft.com/office/drawing/2014/main" id="{6033B44B-B69D-B142-BA8C-5F1433D69EB0}"/>
              </a:ext>
            </a:extLst>
          </p:cNvPr>
          <p:cNvSpPr/>
          <p:nvPr/>
        </p:nvSpPr>
        <p:spPr>
          <a:xfrm>
            <a:off x="0" y="1397140"/>
            <a:ext cx="6586201" cy="4932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123825"/>
            <a:r>
              <a:rPr lang="en-US" sz="2000" i="1" dirty="0">
                <a:solidFill>
                  <a:srgbClr val="004A4D"/>
                </a:solidFill>
                <a:latin typeface="Gilmer Light" panose="00000400000000000000" pitchFamily="50" charset="0"/>
              </a:rPr>
              <a:t>Our commitments to serving you:</a:t>
            </a:r>
          </a:p>
          <a:p>
            <a:pPr marL="123825"/>
            <a:endParaRPr lang="en-US" sz="1050" u="sng" dirty="0">
              <a:solidFill>
                <a:srgbClr val="004A4D"/>
              </a:solidFill>
              <a:latin typeface="Gilmer Light" panose="00000400000000000000" pitchFamily="50" charset="0"/>
            </a:endParaRPr>
          </a:p>
          <a:p>
            <a:pPr marL="409575" indent="-285750">
              <a:buFont typeface="Arial" panose="020B0604020202020204" pitchFamily="34" charset="0"/>
              <a:buChar char="•"/>
            </a:pPr>
            <a:r>
              <a:rPr lang="en-US" sz="1400" b="1" dirty="0">
                <a:solidFill>
                  <a:srgbClr val="004A4D"/>
                </a:solidFill>
                <a:latin typeface="Gilmer Light" panose="00000400000000000000" pitchFamily="50" charset="0"/>
              </a:rPr>
              <a:t>Your First “90-Days”: </a:t>
            </a:r>
            <a:r>
              <a:rPr lang="en-US" sz="1400" dirty="0">
                <a:solidFill>
                  <a:srgbClr val="004A4D"/>
                </a:solidFill>
                <a:latin typeface="Gilmer Light" panose="00000400000000000000" pitchFamily="50" charset="0"/>
              </a:rPr>
              <a:t>We’ll help you understand our process and keep you posted as we implement the strategies that will help you achieve your goals.</a:t>
            </a:r>
            <a:endParaRPr lang="en-US" sz="1400" b="1" dirty="0">
              <a:solidFill>
                <a:srgbClr val="004A4D"/>
              </a:solidFill>
              <a:latin typeface="Gilmer Light" panose="00000400000000000000" pitchFamily="50" charset="0"/>
            </a:endParaRPr>
          </a:p>
          <a:p>
            <a:pPr marL="409575" indent="-285750">
              <a:buFont typeface="Arial" panose="020B0604020202020204" pitchFamily="34" charset="0"/>
              <a:buChar char="•"/>
            </a:pPr>
            <a:r>
              <a:rPr lang="en-US" sz="1400" b="1" dirty="0">
                <a:solidFill>
                  <a:srgbClr val="004A4D"/>
                </a:solidFill>
                <a:latin typeface="Gilmer Light" panose="00000400000000000000" pitchFamily="50" charset="0"/>
              </a:rPr>
              <a:t>Transparency: </a:t>
            </a:r>
            <a:r>
              <a:rPr lang="en-US" sz="1400" dirty="0">
                <a:solidFill>
                  <a:srgbClr val="004A4D"/>
                </a:solidFill>
                <a:latin typeface="Gilmer Light" panose="00000400000000000000" pitchFamily="50" charset="0"/>
              </a:rPr>
              <a:t>We’re committed to having honest discussions with you to help you achieve your goals and avoid common emotional mistakes so you can make educated decisions about your financial health.</a:t>
            </a:r>
            <a:endParaRPr lang="en-US" sz="1600" b="1" dirty="0">
              <a:solidFill>
                <a:srgbClr val="004A4D"/>
              </a:solidFill>
              <a:latin typeface="Gilmer Light" panose="00000400000000000000" pitchFamily="50" charset="0"/>
            </a:endParaRPr>
          </a:p>
          <a:p>
            <a:pPr marL="409575" indent="-285750">
              <a:buFont typeface="Arial" panose="020B0604020202020204" pitchFamily="34" charset="0"/>
              <a:buChar char="•"/>
            </a:pPr>
            <a:r>
              <a:rPr lang="en-US" sz="1400" b="1" dirty="0">
                <a:solidFill>
                  <a:srgbClr val="004A4D"/>
                </a:solidFill>
                <a:latin typeface="Gilmer Light" panose="00000400000000000000" pitchFamily="50" charset="0"/>
              </a:rPr>
              <a:t>Responsiveness: </a:t>
            </a:r>
            <a:r>
              <a:rPr lang="en-US" sz="1400" dirty="0">
                <a:solidFill>
                  <a:srgbClr val="004A4D"/>
                </a:solidFill>
                <a:latin typeface="Gilmer Light" panose="00000400000000000000" pitchFamily="50" charset="0"/>
              </a:rPr>
              <a:t>Our team is committed to responding to questions and request within 48-hours, often sooner. If your request will take additional time, we’ll reach out to set a clear expectation with you.</a:t>
            </a:r>
          </a:p>
          <a:p>
            <a:pPr marL="409575" indent="-285750">
              <a:buFont typeface="Arial" panose="020B0604020202020204" pitchFamily="34" charset="0"/>
              <a:buChar char="•"/>
            </a:pPr>
            <a:r>
              <a:rPr lang="en-US" sz="1400" b="1" dirty="0">
                <a:solidFill>
                  <a:srgbClr val="004A4D"/>
                </a:solidFill>
                <a:latin typeface="Gilmer Light" panose="00000400000000000000" pitchFamily="50" charset="0"/>
              </a:rPr>
              <a:t>Availability: </a:t>
            </a:r>
            <a:r>
              <a:rPr lang="en-US" sz="1400" i="1" dirty="0">
                <a:solidFill>
                  <a:srgbClr val="D17346"/>
                </a:solidFill>
                <a:latin typeface="Gilmer Light" panose="00000400000000000000" pitchFamily="50" charset="0"/>
              </a:rPr>
              <a:t>AdvisorName</a:t>
            </a:r>
            <a:r>
              <a:rPr lang="en-US" sz="1400" dirty="0">
                <a:solidFill>
                  <a:srgbClr val="004A4D"/>
                </a:solidFill>
                <a:latin typeface="Gilmer Light" panose="00000400000000000000" pitchFamily="50" charset="0"/>
              </a:rPr>
              <a:t> is always accessible, s/he may not always immediately available. To ensure that Adviser has time to address and respond to client requests s/he has dedicated time each day to follow up with clients. Should the team be unable to address your needs, they will make sure </a:t>
            </a:r>
            <a:r>
              <a:rPr lang="en-US" sz="1400" i="1" dirty="0">
                <a:solidFill>
                  <a:srgbClr val="D17346"/>
                </a:solidFill>
                <a:latin typeface="Gilmer Light" panose="00000400000000000000" pitchFamily="50" charset="0"/>
              </a:rPr>
              <a:t>AdvisorName</a:t>
            </a:r>
            <a:r>
              <a:rPr lang="en-US" sz="1400" dirty="0">
                <a:solidFill>
                  <a:srgbClr val="004A4D"/>
                </a:solidFill>
                <a:latin typeface="Gilmer Light" panose="00000400000000000000" pitchFamily="50" charset="0"/>
              </a:rPr>
              <a:t> is able to get a back to your within 24 hours.</a:t>
            </a:r>
            <a:endParaRPr lang="en-US" sz="1400" b="1" dirty="0">
              <a:solidFill>
                <a:srgbClr val="004A4D"/>
              </a:solidFill>
              <a:latin typeface="Gilmer Light" panose="00000400000000000000" pitchFamily="50" charset="0"/>
            </a:endParaRPr>
          </a:p>
          <a:p>
            <a:pPr marL="409575" indent="-285750">
              <a:buFont typeface="Arial" panose="020B0604020202020204" pitchFamily="34" charset="0"/>
              <a:buChar char="•"/>
            </a:pPr>
            <a:r>
              <a:rPr lang="en-US" sz="1400" b="1" dirty="0">
                <a:solidFill>
                  <a:srgbClr val="004A4D"/>
                </a:solidFill>
                <a:latin typeface="Gilmer Light" panose="00000400000000000000" pitchFamily="50" charset="0"/>
              </a:rPr>
              <a:t>Ongoing Monitoring &amp; Review: </a:t>
            </a:r>
            <a:r>
              <a:rPr lang="en-US" sz="1400" dirty="0">
                <a:solidFill>
                  <a:srgbClr val="004A4D"/>
                </a:solidFill>
                <a:latin typeface="Gilmer Light" panose="00000400000000000000" pitchFamily="50" charset="0"/>
              </a:rPr>
              <a:t>Once your plan is implemented, we’ll meet with you every X months. To deliver the highest quality service, these meetings are scheduled for the first two weeks of month/month. </a:t>
            </a:r>
            <a:endParaRPr lang="en-US" sz="1400" b="1" dirty="0">
              <a:solidFill>
                <a:srgbClr val="004A4D"/>
              </a:solidFill>
              <a:latin typeface="Gilmer Light" panose="00000400000000000000" pitchFamily="50" charset="0"/>
            </a:endParaRPr>
          </a:p>
          <a:p>
            <a:pPr marL="466725" indent="-342900">
              <a:buFont typeface="Arial" panose="020B0604020202020204" pitchFamily="34" charset="0"/>
              <a:buChar char="•"/>
            </a:pPr>
            <a:endParaRPr lang="en-US" sz="1600" b="1" dirty="0">
              <a:solidFill>
                <a:srgbClr val="004A4D"/>
              </a:solidFill>
              <a:latin typeface="Gilmer Light" panose="00000400000000000000" pitchFamily="50" charset="0"/>
            </a:endParaRPr>
          </a:p>
        </p:txBody>
      </p:sp>
      <p:sp>
        <p:nvSpPr>
          <p:cNvPr id="50" name="Rectangle 49">
            <a:extLst>
              <a:ext uri="{FF2B5EF4-FFF2-40B4-BE49-F238E27FC236}">
                <a16:creationId xmlns:a16="http://schemas.microsoft.com/office/drawing/2014/main" id="{27842757-D34D-1241-8DC8-C0D805EF428C}"/>
              </a:ext>
            </a:extLst>
          </p:cNvPr>
          <p:cNvSpPr/>
          <p:nvPr/>
        </p:nvSpPr>
        <p:spPr>
          <a:xfrm>
            <a:off x="6634694" y="1397141"/>
            <a:ext cx="5557306" cy="49323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US" sz="2000" i="1" dirty="0">
                <a:solidFill>
                  <a:srgbClr val="004A4D"/>
                </a:solidFill>
                <a:latin typeface="Gilmer Light" panose="00000400000000000000" pitchFamily="50" charset="0"/>
              </a:rPr>
              <a:t>What we ask of you</a:t>
            </a:r>
          </a:p>
          <a:p>
            <a:endParaRPr lang="en-US" sz="1050" i="1" dirty="0">
              <a:solidFill>
                <a:srgbClr val="004A4D"/>
              </a:solidFill>
              <a:latin typeface="Gilmer Light" panose="00000400000000000000" pitchFamily="50" charset="0"/>
            </a:endParaRPr>
          </a:p>
          <a:p>
            <a:pPr marL="285750" indent="-285750">
              <a:buFont typeface="Arial" panose="020B0604020202020204" pitchFamily="34" charset="0"/>
              <a:buChar char="•"/>
            </a:pPr>
            <a:r>
              <a:rPr lang="en-US" sz="1400" b="1" dirty="0">
                <a:solidFill>
                  <a:srgbClr val="004A4D"/>
                </a:solidFill>
                <a:latin typeface="Gilmer Light" panose="00000400000000000000" pitchFamily="50" charset="0"/>
              </a:rPr>
              <a:t>Make our work a Priority: </a:t>
            </a:r>
            <a:r>
              <a:rPr lang="en-US" sz="1400" dirty="0">
                <a:solidFill>
                  <a:srgbClr val="004A4D"/>
                </a:solidFill>
                <a:latin typeface="Gilmer Light" panose="00000400000000000000" pitchFamily="50" charset="0"/>
              </a:rPr>
              <a:t>We request that you make your work with us a priority, and that you participate fully when requested.  If we should contact you, please respond promptly.  We value your time and will do our best to make sure we are using it well.</a:t>
            </a:r>
          </a:p>
          <a:p>
            <a:pPr marL="285750" indent="-285750">
              <a:buFont typeface="Arial" panose="020B0604020202020204" pitchFamily="34" charset="0"/>
              <a:buChar char="•"/>
            </a:pPr>
            <a:r>
              <a:rPr lang="en-US" sz="1400" b="1" dirty="0">
                <a:solidFill>
                  <a:srgbClr val="004A4D"/>
                </a:solidFill>
                <a:latin typeface="Gilmer Light" panose="00000400000000000000" pitchFamily="50" charset="0"/>
              </a:rPr>
              <a:t>Keep us Informed: </a:t>
            </a:r>
            <a:r>
              <a:rPr lang="en-US" sz="1400" dirty="0">
                <a:solidFill>
                  <a:srgbClr val="004A4D"/>
                </a:solidFill>
                <a:latin typeface="Gilmer Light" panose="00000400000000000000" pitchFamily="50" charset="0"/>
              </a:rPr>
              <a:t>A lot can happen in your life that impacts your financial goals. We’ll be sure to check-in before each meeting, but things in your life change between meetings – don’t hesitate to reach out.</a:t>
            </a:r>
          </a:p>
          <a:p>
            <a:pPr marL="285750" indent="-285750">
              <a:buFont typeface="Arial" panose="020B0604020202020204" pitchFamily="34" charset="0"/>
              <a:buChar char="•"/>
            </a:pPr>
            <a:r>
              <a:rPr lang="en-US" sz="1400" b="1" dirty="0">
                <a:solidFill>
                  <a:srgbClr val="004A4D"/>
                </a:solidFill>
                <a:latin typeface="Gilmer Light" panose="00000400000000000000" pitchFamily="50" charset="0"/>
              </a:rPr>
              <a:t>Let us know how we’re doing: </a:t>
            </a:r>
            <a:r>
              <a:rPr lang="en-US" sz="1400" dirty="0">
                <a:solidFill>
                  <a:srgbClr val="004A4D"/>
                </a:solidFill>
                <a:latin typeface="Gilmer Light" panose="00000400000000000000" pitchFamily="50" charset="0"/>
              </a:rPr>
              <a:t>If you ever have concerns or question about our process, recommendations, team members or anything or anything at all - don’t hesitate to reach out.</a:t>
            </a:r>
            <a:endParaRPr lang="en-US" sz="1400" b="1" dirty="0">
              <a:solidFill>
                <a:srgbClr val="004A4D"/>
              </a:solidFill>
              <a:latin typeface="Gilmer Light" panose="00000400000000000000" pitchFamily="50" charset="0"/>
            </a:endParaRPr>
          </a:p>
          <a:p>
            <a:pPr marL="285750" indent="-285750">
              <a:buFont typeface="Arial" panose="020B0604020202020204" pitchFamily="34" charset="0"/>
              <a:buChar char="•"/>
            </a:pPr>
            <a:r>
              <a:rPr lang="en-US" sz="1400" b="1" dirty="0">
                <a:solidFill>
                  <a:srgbClr val="004A4D"/>
                </a:solidFill>
                <a:latin typeface="Gilmer Light" panose="00000400000000000000" pitchFamily="50" charset="0"/>
              </a:rPr>
              <a:t>Provide Advanced Notice When Possible: </a:t>
            </a:r>
            <a:r>
              <a:rPr lang="en-US" sz="1400" dirty="0">
                <a:solidFill>
                  <a:srgbClr val="004A4D"/>
                </a:solidFill>
                <a:latin typeface="Gilmer Light" panose="00000400000000000000" pitchFamily="50" charset="0"/>
              </a:rPr>
              <a:t>We understand the need to re-schedule, but please provide as much notice as possible if you need to reschedule a meeting our appointment.</a:t>
            </a:r>
          </a:p>
          <a:p>
            <a:pPr marL="285750" indent="-285750">
              <a:buFont typeface="Arial" panose="020B0604020202020204" pitchFamily="34" charset="0"/>
              <a:buChar char="•"/>
            </a:pPr>
            <a:endParaRPr lang="en-US" sz="1400" dirty="0">
              <a:solidFill>
                <a:srgbClr val="004A4D"/>
              </a:solidFill>
              <a:latin typeface="Gilmer Light" panose="00000400000000000000" pitchFamily="50" charset="0"/>
            </a:endParaRPr>
          </a:p>
        </p:txBody>
      </p:sp>
    </p:spTree>
    <p:extLst>
      <p:ext uri="{BB962C8B-B14F-4D97-AF65-F5344CB8AC3E}">
        <p14:creationId xmlns:p14="http://schemas.microsoft.com/office/powerpoint/2010/main" val="27542896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9" name="Straight Connector 58">
            <a:extLst>
              <a:ext uri="{FF2B5EF4-FFF2-40B4-BE49-F238E27FC236}">
                <a16:creationId xmlns:a16="http://schemas.microsoft.com/office/drawing/2014/main" id="{64FF8F7E-BEFA-7A45-BEC5-0DDD6273DCA1}"/>
              </a:ext>
            </a:extLst>
          </p:cNvPr>
          <p:cNvCxnSpPr>
            <a:cxnSpLocks/>
          </p:cNvCxnSpPr>
          <p:nvPr/>
        </p:nvCxnSpPr>
        <p:spPr>
          <a:xfrm>
            <a:off x="9943142" y="2214023"/>
            <a:ext cx="4045" cy="796305"/>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8215993B-4FFF-8340-934C-4EAA1F3CB2C3}"/>
              </a:ext>
            </a:extLst>
          </p:cNvPr>
          <p:cNvSpPr>
            <a:spLocks noChangeAspect="1"/>
          </p:cNvSpPr>
          <p:nvPr/>
        </p:nvSpPr>
        <p:spPr>
          <a:xfrm>
            <a:off x="9217705" y="1446903"/>
            <a:ext cx="2848256" cy="1040759"/>
          </a:xfrm>
          <a:prstGeom prst="roundRect">
            <a:avLst/>
          </a:prstGeom>
          <a:solidFill>
            <a:schemeClr val="bg1">
              <a:lumMod val="75000"/>
            </a:schemeClr>
          </a:solidFill>
          <a:ln w="222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mer Light" panose="00000400000000000000" pitchFamily="50" charset="0"/>
            </a:endParaRPr>
          </a:p>
        </p:txBody>
      </p:sp>
      <p:cxnSp>
        <p:nvCxnSpPr>
          <p:cNvPr id="70" name="Straight Connector 69">
            <a:extLst>
              <a:ext uri="{FF2B5EF4-FFF2-40B4-BE49-F238E27FC236}">
                <a16:creationId xmlns:a16="http://schemas.microsoft.com/office/drawing/2014/main" id="{D8A37CD6-BD1A-2A49-920B-A9817A284DA9}"/>
              </a:ext>
            </a:extLst>
          </p:cNvPr>
          <p:cNvCxnSpPr>
            <a:cxnSpLocks/>
          </p:cNvCxnSpPr>
          <p:nvPr/>
        </p:nvCxnSpPr>
        <p:spPr>
          <a:xfrm flipH="1">
            <a:off x="5467544" y="2174742"/>
            <a:ext cx="1" cy="835586"/>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229827D-DFF0-CD42-A001-79A49BF3AB74}"/>
              </a:ext>
            </a:extLst>
          </p:cNvPr>
          <p:cNvCxnSpPr>
            <a:cxnSpLocks/>
          </p:cNvCxnSpPr>
          <p:nvPr/>
        </p:nvCxnSpPr>
        <p:spPr>
          <a:xfrm>
            <a:off x="630103" y="2013287"/>
            <a:ext cx="0" cy="997041"/>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4" name="Title 23">
            <a:extLst>
              <a:ext uri="{FF2B5EF4-FFF2-40B4-BE49-F238E27FC236}">
                <a16:creationId xmlns:a16="http://schemas.microsoft.com/office/drawing/2014/main" id="{C8636A6E-8EE7-A64A-B92F-79CFC2D7523E}"/>
              </a:ext>
            </a:extLst>
          </p:cNvPr>
          <p:cNvSpPr>
            <a:spLocks noGrp="1"/>
          </p:cNvSpPr>
          <p:nvPr>
            <p:ph type="title" idx="4294967295"/>
          </p:nvPr>
        </p:nvSpPr>
        <p:spPr>
          <a:xfrm>
            <a:off x="209744" y="171693"/>
            <a:ext cx="10515600" cy="889063"/>
          </a:xfrm>
        </p:spPr>
        <p:txBody>
          <a:bodyPr>
            <a:normAutofit/>
          </a:bodyPr>
          <a:lstStyle/>
          <a:p>
            <a:r>
              <a:rPr lang="en-US" sz="2800" dirty="0">
                <a:solidFill>
                  <a:srgbClr val="86C6C5"/>
                </a:solidFill>
                <a:latin typeface="Gilmer Light" panose="00000400000000000000" pitchFamily="50" charset="0"/>
              </a:rPr>
              <a:t>NEW CLIENT </a:t>
            </a:r>
            <a:r>
              <a:rPr lang="en-US" sz="2800" dirty="0">
                <a:solidFill>
                  <a:srgbClr val="004A4D"/>
                </a:solidFill>
                <a:latin typeface="Gilmer Light" panose="00000400000000000000" pitchFamily="50" charset="0"/>
              </a:rPr>
              <a:t>ON-BOARDING</a:t>
            </a:r>
          </a:p>
        </p:txBody>
      </p:sp>
      <p:sp>
        <p:nvSpPr>
          <p:cNvPr id="39" name="TextBox 38">
            <a:extLst>
              <a:ext uri="{FF2B5EF4-FFF2-40B4-BE49-F238E27FC236}">
                <a16:creationId xmlns:a16="http://schemas.microsoft.com/office/drawing/2014/main" id="{2557A623-AB52-494B-B69D-61F455DBE4F1}"/>
              </a:ext>
            </a:extLst>
          </p:cNvPr>
          <p:cNvSpPr txBox="1"/>
          <p:nvPr/>
        </p:nvSpPr>
        <p:spPr>
          <a:xfrm>
            <a:off x="501507" y="2834642"/>
            <a:ext cx="2343007" cy="2251899"/>
          </a:xfrm>
          <a:prstGeom prst="rect">
            <a:avLst/>
          </a:prstGeom>
          <a:noFill/>
          <a:ln>
            <a:noFill/>
          </a:ln>
        </p:spPr>
        <p:txBody>
          <a:bodyPr wrap="square" rtlCol="0">
            <a:spAutoFit/>
          </a:bodyPr>
          <a:lstStyle/>
          <a:p>
            <a:pPr marL="117475" indent="-117475">
              <a:spcAft>
                <a:spcPts val="1000"/>
              </a:spcAft>
              <a:buClr>
                <a:srgbClr val="ABCE6E"/>
              </a:buClr>
              <a:buSzPct val="100000"/>
              <a:buFont typeface="Arial" panose="020B0604020202020204" pitchFamily="34" charset="0"/>
              <a:buChar char="•"/>
            </a:pPr>
            <a:r>
              <a:rPr lang="en-US" sz="1200" b="1" dirty="0">
                <a:latin typeface="Gilmer Light" panose="00000400000000000000" pitchFamily="50" charset="0"/>
              </a:rPr>
              <a:t>Getting Started Meeting: </a:t>
            </a:r>
            <a:r>
              <a:rPr lang="en-US" sz="1200" dirty="0">
                <a:latin typeface="Gilmer Light" panose="00000400000000000000" pitchFamily="50" charset="0"/>
              </a:rPr>
              <a:t>In your first meeting as a new client,  we’ll review the implementation recommendations, complete initial </a:t>
            </a:r>
            <a:r>
              <a:rPr lang="en-US" sz="1200">
                <a:latin typeface="Gilmer Light" panose="00000400000000000000" pitchFamily="50" charset="0"/>
              </a:rPr>
              <a:t>paperwork and ensure </a:t>
            </a:r>
            <a:r>
              <a:rPr lang="en-US" sz="1200" dirty="0">
                <a:latin typeface="Gilmer Light" panose="00000400000000000000" pitchFamily="50" charset="0"/>
              </a:rPr>
              <a:t>that you understand what to expect during our first year together. </a:t>
            </a:r>
          </a:p>
          <a:p>
            <a:pPr marL="117475" indent="-117475">
              <a:spcAft>
                <a:spcPts val="1000"/>
              </a:spcAft>
              <a:buClr>
                <a:srgbClr val="ABCE6E"/>
              </a:buClr>
              <a:buSzPct val="100000"/>
              <a:buFont typeface="Arial" panose="020B0604020202020204" pitchFamily="34" charset="0"/>
              <a:buChar char="•"/>
            </a:pPr>
            <a:endParaRPr lang="en-US" sz="1200" dirty="0">
              <a:latin typeface="Gilmer Light" panose="00000400000000000000" pitchFamily="50" charset="0"/>
            </a:endParaRPr>
          </a:p>
        </p:txBody>
      </p:sp>
      <p:sp>
        <p:nvSpPr>
          <p:cNvPr id="40" name="TextBox 39">
            <a:extLst>
              <a:ext uri="{FF2B5EF4-FFF2-40B4-BE49-F238E27FC236}">
                <a16:creationId xmlns:a16="http://schemas.microsoft.com/office/drawing/2014/main" id="{873FBE37-B624-2145-9019-2BE4CB80A6BF}"/>
              </a:ext>
            </a:extLst>
          </p:cNvPr>
          <p:cNvSpPr txBox="1"/>
          <p:nvPr/>
        </p:nvSpPr>
        <p:spPr>
          <a:xfrm>
            <a:off x="2893007" y="2834642"/>
            <a:ext cx="2477949" cy="1384995"/>
          </a:xfrm>
          <a:prstGeom prst="rect">
            <a:avLst/>
          </a:prstGeom>
          <a:noFill/>
          <a:ln>
            <a:noFill/>
          </a:ln>
        </p:spPr>
        <p:txBody>
          <a:bodyPr wrap="square" rtlCol="0">
            <a:spAutoFit/>
          </a:bodyPr>
          <a:lstStyle/>
          <a:p>
            <a:pPr marL="127000" indent="-127000">
              <a:spcAft>
                <a:spcPts val="600"/>
              </a:spcAft>
              <a:buClr>
                <a:srgbClr val="D64545"/>
              </a:buClr>
              <a:buFont typeface="Arial" panose="020B0604020202020204" pitchFamily="34" charset="0"/>
              <a:buChar char="•"/>
            </a:pPr>
            <a:r>
              <a:rPr lang="en-US" sz="1200" dirty="0">
                <a:latin typeface="Gilmer Light" panose="00000400000000000000" pitchFamily="50" charset="0"/>
              </a:rPr>
              <a:t>In this step, our goal is to set up your new accounts, transfer existing assets to (Insert) and initiate implementation of our investment and planning recommendations.</a:t>
            </a:r>
          </a:p>
        </p:txBody>
      </p:sp>
      <p:cxnSp>
        <p:nvCxnSpPr>
          <p:cNvPr id="63" name="Straight Connector 62">
            <a:extLst>
              <a:ext uri="{FF2B5EF4-FFF2-40B4-BE49-F238E27FC236}">
                <a16:creationId xmlns:a16="http://schemas.microsoft.com/office/drawing/2014/main" id="{6CCB5B9E-4308-AD44-933E-73D3F676F821}"/>
              </a:ext>
            </a:extLst>
          </p:cNvPr>
          <p:cNvCxnSpPr>
            <a:cxnSpLocks/>
          </p:cNvCxnSpPr>
          <p:nvPr/>
        </p:nvCxnSpPr>
        <p:spPr>
          <a:xfrm>
            <a:off x="3016793" y="1940668"/>
            <a:ext cx="0" cy="1069660"/>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6" name="Freeform: Shape 17">
            <a:extLst>
              <a:ext uri="{FF2B5EF4-FFF2-40B4-BE49-F238E27FC236}">
                <a16:creationId xmlns:a16="http://schemas.microsoft.com/office/drawing/2014/main" id="{A1282C73-041B-C141-9B33-8505684608CD}"/>
              </a:ext>
            </a:extLst>
          </p:cNvPr>
          <p:cNvSpPr>
            <a:spLocks/>
          </p:cNvSpPr>
          <p:nvPr/>
        </p:nvSpPr>
        <p:spPr bwMode="auto">
          <a:xfrm>
            <a:off x="6251134" y="1067967"/>
            <a:ext cx="3646778" cy="1807054"/>
          </a:xfrm>
          <a:custGeom>
            <a:avLst/>
            <a:gdLst>
              <a:gd name="connsiteX0" fmla="*/ 4452597 w 5672479"/>
              <a:gd name="connsiteY0" fmla="*/ 357 h 1869153"/>
              <a:gd name="connsiteX1" fmla="*/ 4503541 w 5672479"/>
              <a:gd name="connsiteY1" fmla="*/ 19426 h 1869153"/>
              <a:gd name="connsiteX2" fmla="*/ 5632181 w 5672479"/>
              <a:gd name="connsiteY2" fmla="*/ 857261 h 1869153"/>
              <a:gd name="connsiteX3" fmla="*/ 5672479 w 5672479"/>
              <a:gd name="connsiteY3" fmla="*/ 937505 h 1869153"/>
              <a:gd name="connsiteX4" fmla="*/ 5631876 w 5672479"/>
              <a:gd name="connsiteY4" fmla="*/ 1017444 h 1869153"/>
              <a:gd name="connsiteX5" fmla="*/ 4503236 w 5672479"/>
              <a:gd name="connsiteY5" fmla="*/ 1849786 h 1869153"/>
              <a:gd name="connsiteX6" fmla="*/ 4399134 w 5672479"/>
              <a:gd name="connsiteY6" fmla="*/ 1858329 h 1869153"/>
              <a:gd name="connsiteX7" fmla="*/ 4344488 w 5672479"/>
              <a:gd name="connsiteY7" fmla="*/ 1769542 h 1869153"/>
              <a:gd name="connsiteX8" fmla="*/ 4344488 w 5672479"/>
              <a:gd name="connsiteY8" fmla="*/ 1434530 h 1869153"/>
              <a:gd name="connsiteX9" fmla="*/ 3188777 w 5672479"/>
              <a:gd name="connsiteY9" fmla="*/ 1434530 h 1869153"/>
              <a:gd name="connsiteX10" fmla="*/ 3188777 w 5672479"/>
              <a:gd name="connsiteY10" fmla="*/ 1434531 h 1869153"/>
              <a:gd name="connsiteX11" fmla="*/ 2354614 w 5672479"/>
              <a:gd name="connsiteY11" fmla="*/ 1434531 h 1869153"/>
              <a:gd name="connsiteX12" fmla="*/ 2143136 w 5672479"/>
              <a:gd name="connsiteY12" fmla="*/ 1434531 h 1869153"/>
              <a:gd name="connsiteX13" fmla="*/ 1495632 w 5672479"/>
              <a:gd name="connsiteY13" fmla="*/ 1434531 h 1869153"/>
              <a:gd name="connsiteX14" fmla="*/ 1308973 w 5672479"/>
              <a:gd name="connsiteY14" fmla="*/ 1434531 h 1869153"/>
              <a:gd name="connsiteX15" fmla="*/ 1145164 w 5672479"/>
              <a:gd name="connsiteY15" fmla="*/ 1434531 h 1869153"/>
              <a:gd name="connsiteX16" fmla="*/ 449991 w 5672479"/>
              <a:gd name="connsiteY16" fmla="*/ 1434531 h 1869153"/>
              <a:gd name="connsiteX17" fmla="*/ 99523 w 5672479"/>
              <a:gd name="connsiteY17" fmla="*/ 1434531 h 1869153"/>
              <a:gd name="connsiteX18" fmla="*/ 29002 w 5672479"/>
              <a:gd name="connsiteY18" fmla="*/ 1405546 h 1869153"/>
              <a:gd name="connsiteX19" fmla="*/ 0 w 5672479"/>
              <a:gd name="connsiteY19" fmla="*/ 1335065 h 1869153"/>
              <a:gd name="connsiteX20" fmla="*/ 0 w 5672479"/>
              <a:gd name="connsiteY20" fmla="*/ 534149 h 1869153"/>
              <a:gd name="connsiteX21" fmla="*/ 29002 w 5672479"/>
              <a:gd name="connsiteY21" fmla="*/ 463669 h 1869153"/>
              <a:gd name="connsiteX22" fmla="*/ 99523 w 5672479"/>
              <a:gd name="connsiteY22" fmla="*/ 434378 h 1869153"/>
              <a:gd name="connsiteX23" fmla="*/ 449991 w 5672479"/>
              <a:gd name="connsiteY23" fmla="*/ 434378 h 1869153"/>
              <a:gd name="connsiteX24" fmla="*/ 1145164 w 5672479"/>
              <a:gd name="connsiteY24" fmla="*/ 434378 h 1869153"/>
              <a:gd name="connsiteX25" fmla="*/ 1308973 w 5672479"/>
              <a:gd name="connsiteY25" fmla="*/ 434378 h 1869153"/>
              <a:gd name="connsiteX26" fmla="*/ 1495632 w 5672479"/>
              <a:gd name="connsiteY26" fmla="*/ 434378 h 1869153"/>
              <a:gd name="connsiteX27" fmla="*/ 2143136 w 5672479"/>
              <a:gd name="connsiteY27" fmla="*/ 434378 h 1869153"/>
              <a:gd name="connsiteX28" fmla="*/ 2354614 w 5672479"/>
              <a:gd name="connsiteY28" fmla="*/ 434378 h 1869153"/>
              <a:gd name="connsiteX29" fmla="*/ 2982604 w 5672479"/>
              <a:gd name="connsiteY29" fmla="*/ 434378 h 1869153"/>
              <a:gd name="connsiteX30" fmla="*/ 2982609 w 5672479"/>
              <a:gd name="connsiteY30" fmla="*/ 434377 h 1869153"/>
              <a:gd name="connsiteX31" fmla="*/ 4344488 w 5672479"/>
              <a:gd name="connsiteY31" fmla="*/ 434377 h 1869153"/>
              <a:gd name="connsiteX32" fmla="*/ 4344488 w 5672479"/>
              <a:gd name="connsiteY32" fmla="*/ 99670 h 1869153"/>
              <a:gd name="connsiteX33" fmla="*/ 4399134 w 5672479"/>
              <a:gd name="connsiteY33" fmla="*/ 10578 h 1869153"/>
              <a:gd name="connsiteX34" fmla="*/ 4452597 w 5672479"/>
              <a:gd name="connsiteY34" fmla="*/ 357 h 186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72479" h="1869153">
                <a:moveTo>
                  <a:pt x="4452597" y="357"/>
                </a:moveTo>
                <a:cubicBezTo>
                  <a:pt x="4470723" y="1882"/>
                  <a:pt x="4488430" y="8290"/>
                  <a:pt x="4503541" y="19426"/>
                </a:cubicBezTo>
                <a:lnTo>
                  <a:pt x="5632181" y="857261"/>
                </a:lnTo>
                <a:cubicBezTo>
                  <a:pt x="5657520" y="876177"/>
                  <a:pt x="5672479" y="905773"/>
                  <a:pt x="5672479" y="937505"/>
                </a:cubicBezTo>
                <a:cubicBezTo>
                  <a:pt x="5672479" y="968931"/>
                  <a:pt x="5657520" y="998527"/>
                  <a:pt x="5631876" y="1017444"/>
                </a:cubicBezTo>
                <a:lnTo>
                  <a:pt x="4503236" y="1849786"/>
                </a:lnTo>
                <a:cubicBezTo>
                  <a:pt x="4473013" y="1872059"/>
                  <a:pt x="4432715" y="1875415"/>
                  <a:pt x="4399134" y="1858329"/>
                </a:cubicBezTo>
                <a:cubicBezTo>
                  <a:pt x="4365552" y="1841548"/>
                  <a:pt x="4344488" y="1807070"/>
                  <a:pt x="4344488" y="1769542"/>
                </a:cubicBezTo>
                <a:lnTo>
                  <a:pt x="4344488" y="1434530"/>
                </a:lnTo>
                <a:lnTo>
                  <a:pt x="3188777" y="1434530"/>
                </a:lnTo>
                <a:lnTo>
                  <a:pt x="3188777" y="1434531"/>
                </a:lnTo>
                <a:lnTo>
                  <a:pt x="2354614" y="1434531"/>
                </a:lnTo>
                <a:lnTo>
                  <a:pt x="2143136" y="1434531"/>
                </a:lnTo>
                <a:lnTo>
                  <a:pt x="1495632" y="1434531"/>
                </a:lnTo>
                <a:lnTo>
                  <a:pt x="1308973" y="1434531"/>
                </a:lnTo>
                <a:lnTo>
                  <a:pt x="1145164" y="1434531"/>
                </a:lnTo>
                <a:lnTo>
                  <a:pt x="449991" y="1434531"/>
                </a:lnTo>
                <a:lnTo>
                  <a:pt x="99523" y="1434531"/>
                </a:lnTo>
                <a:cubicBezTo>
                  <a:pt x="73269" y="1434531"/>
                  <a:pt x="47625" y="1423852"/>
                  <a:pt x="29002" y="1405546"/>
                </a:cubicBezTo>
                <a:cubicBezTo>
                  <a:pt x="10685" y="1386934"/>
                  <a:pt x="0" y="1361305"/>
                  <a:pt x="0" y="1335065"/>
                </a:cubicBezTo>
                <a:lnTo>
                  <a:pt x="0" y="534149"/>
                </a:lnTo>
                <a:cubicBezTo>
                  <a:pt x="0" y="507910"/>
                  <a:pt x="10685" y="482280"/>
                  <a:pt x="29002" y="463669"/>
                </a:cubicBezTo>
                <a:cubicBezTo>
                  <a:pt x="47625" y="445057"/>
                  <a:pt x="73269" y="434378"/>
                  <a:pt x="99523" y="434378"/>
                </a:cubicBezTo>
                <a:lnTo>
                  <a:pt x="449991" y="434378"/>
                </a:lnTo>
                <a:lnTo>
                  <a:pt x="1145164" y="434378"/>
                </a:lnTo>
                <a:lnTo>
                  <a:pt x="1308973" y="434378"/>
                </a:lnTo>
                <a:lnTo>
                  <a:pt x="1495632" y="434378"/>
                </a:lnTo>
                <a:lnTo>
                  <a:pt x="2143136" y="434378"/>
                </a:lnTo>
                <a:lnTo>
                  <a:pt x="2354614" y="434378"/>
                </a:lnTo>
                <a:lnTo>
                  <a:pt x="2982604" y="434378"/>
                </a:lnTo>
                <a:lnTo>
                  <a:pt x="2982609" y="434377"/>
                </a:lnTo>
                <a:lnTo>
                  <a:pt x="4344488" y="434377"/>
                </a:lnTo>
                <a:lnTo>
                  <a:pt x="4344488" y="99670"/>
                </a:lnTo>
                <a:cubicBezTo>
                  <a:pt x="4344488" y="62142"/>
                  <a:pt x="4365858" y="27359"/>
                  <a:pt x="4399134" y="10578"/>
                </a:cubicBezTo>
                <a:cubicBezTo>
                  <a:pt x="4415925" y="2188"/>
                  <a:pt x="4434471" y="-1169"/>
                  <a:pt x="4452597" y="357"/>
                </a:cubicBezTo>
                <a:close/>
              </a:path>
            </a:pathLst>
          </a:custGeom>
          <a:solidFill>
            <a:srgbClr val="A7D8D5"/>
          </a:solidFill>
          <a:ln>
            <a:noFill/>
          </a:ln>
        </p:spPr>
        <p:txBody>
          <a:bodyPr vert="horz" wrap="square" lIns="68580" tIns="34290" rIns="68580" bIns="34290" numCol="1" anchor="t" anchorCtr="0" compatLnSpc="1">
            <a:prstTxWarp prst="textNoShape">
              <a:avLst/>
            </a:prstTxWarp>
            <a:noAutofit/>
          </a:bodyPr>
          <a:lstStyle/>
          <a:p>
            <a:endParaRPr lang="en-US" sz="1600" b="1" noProof="1">
              <a:latin typeface="Gilmer Light" panose="00000400000000000000" pitchFamily="50" charset="0"/>
            </a:endParaRPr>
          </a:p>
        </p:txBody>
      </p:sp>
      <p:sp>
        <p:nvSpPr>
          <p:cNvPr id="27" name="Freeform: Shape 17">
            <a:extLst>
              <a:ext uri="{FF2B5EF4-FFF2-40B4-BE49-F238E27FC236}">
                <a16:creationId xmlns:a16="http://schemas.microsoft.com/office/drawing/2014/main" id="{53D92C8E-E50F-6D4C-ABFB-8658ED82BC62}"/>
              </a:ext>
            </a:extLst>
          </p:cNvPr>
          <p:cNvSpPr>
            <a:spLocks/>
          </p:cNvSpPr>
          <p:nvPr/>
        </p:nvSpPr>
        <p:spPr bwMode="auto">
          <a:xfrm>
            <a:off x="4071164" y="1067609"/>
            <a:ext cx="3646778" cy="1807693"/>
          </a:xfrm>
          <a:custGeom>
            <a:avLst/>
            <a:gdLst>
              <a:gd name="connsiteX0" fmla="*/ 4452597 w 5672479"/>
              <a:gd name="connsiteY0" fmla="*/ 357 h 1869153"/>
              <a:gd name="connsiteX1" fmla="*/ 4503541 w 5672479"/>
              <a:gd name="connsiteY1" fmla="*/ 19426 h 1869153"/>
              <a:gd name="connsiteX2" fmla="*/ 5632181 w 5672479"/>
              <a:gd name="connsiteY2" fmla="*/ 857261 h 1869153"/>
              <a:gd name="connsiteX3" fmla="*/ 5672479 w 5672479"/>
              <a:gd name="connsiteY3" fmla="*/ 937505 h 1869153"/>
              <a:gd name="connsiteX4" fmla="*/ 5631876 w 5672479"/>
              <a:gd name="connsiteY4" fmla="*/ 1017444 h 1869153"/>
              <a:gd name="connsiteX5" fmla="*/ 4503236 w 5672479"/>
              <a:gd name="connsiteY5" fmla="*/ 1849786 h 1869153"/>
              <a:gd name="connsiteX6" fmla="*/ 4399134 w 5672479"/>
              <a:gd name="connsiteY6" fmla="*/ 1858329 h 1869153"/>
              <a:gd name="connsiteX7" fmla="*/ 4344488 w 5672479"/>
              <a:gd name="connsiteY7" fmla="*/ 1769542 h 1869153"/>
              <a:gd name="connsiteX8" fmla="*/ 4344488 w 5672479"/>
              <a:gd name="connsiteY8" fmla="*/ 1434530 h 1869153"/>
              <a:gd name="connsiteX9" fmla="*/ 3188777 w 5672479"/>
              <a:gd name="connsiteY9" fmla="*/ 1434530 h 1869153"/>
              <a:gd name="connsiteX10" fmla="*/ 3188777 w 5672479"/>
              <a:gd name="connsiteY10" fmla="*/ 1434531 h 1869153"/>
              <a:gd name="connsiteX11" fmla="*/ 2354614 w 5672479"/>
              <a:gd name="connsiteY11" fmla="*/ 1434531 h 1869153"/>
              <a:gd name="connsiteX12" fmla="*/ 2143136 w 5672479"/>
              <a:gd name="connsiteY12" fmla="*/ 1434531 h 1869153"/>
              <a:gd name="connsiteX13" fmla="*/ 1495632 w 5672479"/>
              <a:gd name="connsiteY13" fmla="*/ 1434531 h 1869153"/>
              <a:gd name="connsiteX14" fmla="*/ 1308973 w 5672479"/>
              <a:gd name="connsiteY14" fmla="*/ 1434531 h 1869153"/>
              <a:gd name="connsiteX15" fmla="*/ 1145164 w 5672479"/>
              <a:gd name="connsiteY15" fmla="*/ 1434531 h 1869153"/>
              <a:gd name="connsiteX16" fmla="*/ 449991 w 5672479"/>
              <a:gd name="connsiteY16" fmla="*/ 1434531 h 1869153"/>
              <a:gd name="connsiteX17" fmla="*/ 99523 w 5672479"/>
              <a:gd name="connsiteY17" fmla="*/ 1434531 h 1869153"/>
              <a:gd name="connsiteX18" fmla="*/ 29002 w 5672479"/>
              <a:gd name="connsiteY18" fmla="*/ 1405546 h 1869153"/>
              <a:gd name="connsiteX19" fmla="*/ 0 w 5672479"/>
              <a:gd name="connsiteY19" fmla="*/ 1335065 h 1869153"/>
              <a:gd name="connsiteX20" fmla="*/ 0 w 5672479"/>
              <a:gd name="connsiteY20" fmla="*/ 534149 h 1869153"/>
              <a:gd name="connsiteX21" fmla="*/ 29002 w 5672479"/>
              <a:gd name="connsiteY21" fmla="*/ 463669 h 1869153"/>
              <a:gd name="connsiteX22" fmla="*/ 99523 w 5672479"/>
              <a:gd name="connsiteY22" fmla="*/ 434378 h 1869153"/>
              <a:gd name="connsiteX23" fmla="*/ 449991 w 5672479"/>
              <a:gd name="connsiteY23" fmla="*/ 434378 h 1869153"/>
              <a:gd name="connsiteX24" fmla="*/ 1145164 w 5672479"/>
              <a:gd name="connsiteY24" fmla="*/ 434378 h 1869153"/>
              <a:gd name="connsiteX25" fmla="*/ 1308973 w 5672479"/>
              <a:gd name="connsiteY25" fmla="*/ 434378 h 1869153"/>
              <a:gd name="connsiteX26" fmla="*/ 1495632 w 5672479"/>
              <a:gd name="connsiteY26" fmla="*/ 434378 h 1869153"/>
              <a:gd name="connsiteX27" fmla="*/ 2143136 w 5672479"/>
              <a:gd name="connsiteY27" fmla="*/ 434378 h 1869153"/>
              <a:gd name="connsiteX28" fmla="*/ 2354614 w 5672479"/>
              <a:gd name="connsiteY28" fmla="*/ 434378 h 1869153"/>
              <a:gd name="connsiteX29" fmla="*/ 2982604 w 5672479"/>
              <a:gd name="connsiteY29" fmla="*/ 434378 h 1869153"/>
              <a:gd name="connsiteX30" fmla="*/ 2982609 w 5672479"/>
              <a:gd name="connsiteY30" fmla="*/ 434377 h 1869153"/>
              <a:gd name="connsiteX31" fmla="*/ 4344488 w 5672479"/>
              <a:gd name="connsiteY31" fmla="*/ 434377 h 1869153"/>
              <a:gd name="connsiteX32" fmla="*/ 4344488 w 5672479"/>
              <a:gd name="connsiteY32" fmla="*/ 99670 h 1869153"/>
              <a:gd name="connsiteX33" fmla="*/ 4399134 w 5672479"/>
              <a:gd name="connsiteY33" fmla="*/ 10578 h 1869153"/>
              <a:gd name="connsiteX34" fmla="*/ 4452597 w 5672479"/>
              <a:gd name="connsiteY34" fmla="*/ 357 h 186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72479" h="1869153">
                <a:moveTo>
                  <a:pt x="4452597" y="357"/>
                </a:moveTo>
                <a:cubicBezTo>
                  <a:pt x="4470723" y="1882"/>
                  <a:pt x="4488430" y="8290"/>
                  <a:pt x="4503541" y="19426"/>
                </a:cubicBezTo>
                <a:lnTo>
                  <a:pt x="5632181" y="857261"/>
                </a:lnTo>
                <a:cubicBezTo>
                  <a:pt x="5657520" y="876177"/>
                  <a:pt x="5672479" y="905773"/>
                  <a:pt x="5672479" y="937505"/>
                </a:cubicBezTo>
                <a:cubicBezTo>
                  <a:pt x="5672479" y="968931"/>
                  <a:pt x="5657520" y="998527"/>
                  <a:pt x="5631876" y="1017444"/>
                </a:cubicBezTo>
                <a:lnTo>
                  <a:pt x="4503236" y="1849786"/>
                </a:lnTo>
                <a:cubicBezTo>
                  <a:pt x="4473013" y="1872059"/>
                  <a:pt x="4432715" y="1875415"/>
                  <a:pt x="4399134" y="1858329"/>
                </a:cubicBezTo>
                <a:cubicBezTo>
                  <a:pt x="4365552" y="1841548"/>
                  <a:pt x="4344488" y="1807070"/>
                  <a:pt x="4344488" y="1769542"/>
                </a:cubicBezTo>
                <a:lnTo>
                  <a:pt x="4344488" y="1434530"/>
                </a:lnTo>
                <a:lnTo>
                  <a:pt x="3188777" y="1434530"/>
                </a:lnTo>
                <a:lnTo>
                  <a:pt x="3188777" y="1434531"/>
                </a:lnTo>
                <a:lnTo>
                  <a:pt x="2354614" y="1434531"/>
                </a:lnTo>
                <a:lnTo>
                  <a:pt x="2143136" y="1434531"/>
                </a:lnTo>
                <a:lnTo>
                  <a:pt x="1495632" y="1434531"/>
                </a:lnTo>
                <a:lnTo>
                  <a:pt x="1308973" y="1434531"/>
                </a:lnTo>
                <a:lnTo>
                  <a:pt x="1145164" y="1434531"/>
                </a:lnTo>
                <a:lnTo>
                  <a:pt x="449991" y="1434531"/>
                </a:lnTo>
                <a:lnTo>
                  <a:pt x="99523" y="1434531"/>
                </a:lnTo>
                <a:cubicBezTo>
                  <a:pt x="73269" y="1434531"/>
                  <a:pt x="47625" y="1423852"/>
                  <a:pt x="29002" y="1405546"/>
                </a:cubicBezTo>
                <a:cubicBezTo>
                  <a:pt x="10685" y="1386934"/>
                  <a:pt x="0" y="1361305"/>
                  <a:pt x="0" y="1335065"/>
                </a:cubicBezTo>
                <a:lnTo>
                  <a:pt x="0" y="534149"/>
                </a:lnTo>
                <a:cubicBezTo>
                  <a:pt x="0" y="507910"/>
                  <a:pt x="10685" y="482280"/>
                  <a:pt x="29002" y="463669"/>
                </a:cubicBezTo>
                <a:cubicBezTo>
                  <a:pt x="47625" y="445057"/>
                  <a:pt x="73269" y="434378"/>
                  <a:pt x="99523" y="434378"/>
                </a:cubicBezTo>
                <a:lnTo>
                  <a:pt x="449991" y="434378"/>
                </a:lnTo>
                <a:lnTo>
                  <a:pt x="1145164" y="434378"/>
                </a:lnTo>
                <a:lnTo>
                  <a:pt x="1308973" y="434378"/>
                </a:lnTo>
                <a:lnTo>
                  <a:pt x="1495632" y="434378"/>
                </a:lnTo>
                <a:lnTo>
                  <a:pt x="2143136" y="434378"/>
                </a:lnTo>
                <a:lnTo>
                  <a:pt x="2354614" y="434378"/>
                </a:lnTo>
                <a:lnTo>
                  <a:pt x="2982604" y="434378"/>
                </a:lnTo>
                <a:lnTo>
                  <a:pt x="2982609" y="434377"/>
                </a:lnTo>
                <a:lnTo>
                  <a:pt x="4344488" y="434377"/>
                </a:lnTo>
                <a:lnTo>
                  <a:pt x="4344488" y="99670"/>
                </a:lnTo>
                <a:cubicBezTo>
                  <a:pt x="4344488" y="62142"/>
                  <a:pt x="4365858" y="27359"/>
                  <a:pt x="4399134" y="10578"/>
                </a:cubicBezTo>
                <a:cubicBezTo>
                  <a:pt x="4415925" y="2188"/>
                  <a:pt x="4434471" y="-1169"/>
                  <a:pt x="4452597" y="357"/>
                </a:cubicBezTo>
                <a:close/>
              </a:path>
            </a:pathLst>
          </a:custGeom>
          <a:solidFill>
            <a:srgbClr val="86C6C5"/>
          </a:solidFill>
          <a:ln>
            <a:noFill/>
          </a:ln>
        </p:spPr>
        <p:txBody>
          <a:bodyPr vert="horz" wrap="square" lIns="68580" tIns="34290" rIns="68580" bIns="34290" numCol="1" anchor="t" anchorCtr="0" compatLnSpc="1">
            <a:prstTxWarp prst="textNoShape">
              <a:avLst/>
            </a:prstTxWarp>
            <a:noAutofit/>
          </a:bodyPr>
          <a:lstStyle/>
          <a:p>
            <a:endParaRPr lang="en-US" sz="1600" b="1" noProof="1">
              <a:latin typeface="Gilmer Light" panose="00000400000000000000" pitchFamily="50" charset="0"/>
            </a:endParaRPr>
          </a:p>
        </p:txBody>
      </p:sp>
      <p:sp>
        <p:nvSpPr>
          <p:cNvPr id="28" name="Freeform: Shape 17">
            <a:extLst>
              <a:ext uri="{FF2B5EF4-FFF2-40B4-BE49-F238E27FC236}">
                <a16:creationId xmlns:a16="http://schemas.microsoft.com/office/drawing/2014/main" id="{58499622-CF94-A741-A79F-A7A3F0FA1341}"/>
              </a:ext>
            </a:extLst>
          </p:cNvPr>
          <p:cNvSpPr>
            <a:spLocks/>
          </p:cNvSpPr>
          <p:nvPr/>
        </p:nvSpPr>
        <p:spPr bwMode="auto">
          <a:xfrm>
            <a:off x="1802839" y="1067609"/>
            <a:ext cx="3794517" cy="1807693"/>
          </a:xfrm>
          <a:custGeom>
            <a:avLst/>
            <a:gdLst>
              <a:gd name="connsiteX0" fmla="*/ 4452597 w 5672479"/>
              <a:gd name="connsiteY0" fmla="*/ 357 h 1869153"/>
              <a:gd name="connsiteX1" fmla="*/ 4503541 w 5672479"/>
              <a:gd name="connsiteY1" fmla="*/ 19426 h 1869153"/>
              <a:gd name="connsiteX2" fmla="*/ 5632181 w 5672479"/>
              <a:gd name="connsiteY2" fmla="*/ 857261 h 1869153"/>
              <a:gd name="connsiteX3" fmla="*/ 5672479 w 5672479"/>
              <a:gd name="connsiteY3" fmla="*/ 937505 h 1869153"/>
              <a:gd name="connsiteX4" fmla="*/ 5631876 w 5672479"/>
              <a:gd name="connsiteY4" fmla="*/ 1017444 h 1869153"/>
              <a:gd name="connsiteX5" fmla="*/ 4503236 w 5672479"/>
              <a:gd name="connsiteY5" fmla="*/ 1849786 h 1869153"/>
              <a:gd name="connsiteX6" fmla="*/ 4399134 w 5672479"/>
              <a:gd name="connsiteY6" fmla="*/ 1858329 h 1869153"/>
              <a:gd name="connsiteX7" fmla="*/ 4344488 w 5672479"/>
              <a:gd name="connsiteY7" fmla="*/ 1769542 h 1869153"/>
              <a:gd name="connsiteX8" fmla="*/ 4344488 w 5672479"/>
              <a:gd name="connsiteY8" fmla="*/ 1434530 h 1869153"/>
              <a:gd name="connsiteX9" fmla="*/ 3188777 w 5672479"/>
              <a:gd name="connsiteY9" fmla="*/ 1434530 h 1869153"/>
              <a:gd name="connsiteX10" fmla="*/ 3188777 w 5672479"/>
              <a:gd name="connsiteY10" fmla="*/ 1434531 h 1869153"/>
              <a:gd name="connsiteX11" fmla="*/ 2354614 w 5672479"/>
              <a:gd name="connsiteY11" fmla="*/ 1434531 h 1869153"/>
              <a:gd name="connsiteX12" fmla="*/ 2143136 w 5672479"/>
              <a:gd name="connsiteY12" fmla="*/ 1434531 h 1869153"/>
              <a:gd name="connsiteX13" fmla="*/ 1495632 w 5672479"/>
              <a:gd name="connsiteY13" fmla="*/ 1434531 h 1869153"/>
              <a:gd name="connsiteX14" fmla="*/ 1308973 w 5672479"/>
              <a:gd name="connsiteY14" fmla="*/ 1434531 h 1869153"/>
              <a:gd name="connsiteX15" fmla="*/ 1145164 w 5672479"/>
              <a:gd name="connsiteY15" fmla="*/ 1434531 h 1869153"/>
              <a:gd name="connsiteX16" fmla="*/ 449991 w 5672479"/>
              <a:gd name="connsiteY16" fmla="*/ 1434531 h 1869153"/>
              <a:gd name="connsiteX17" fmla="*/ 99523 w 5672479"/>
              <a:gd name="connsiteY17" fmla="*/ 1434531 h 1869153"/>
              <a:gd name="connsiteX18" fmla="*/ 29002 w 5672479"/>
              <a:gd name="connsiteY18" fmla="*/ 1405546 h 1869153"/>
              <a:gd name="connsiteX19" fmla="*/ 0 w 5672479"/>
              <a:gd name="connsiteY19" fmla="*/ 1335065 h 1869153"/>
              <a:gd name="connsiteX20" fmla="*/ 0 w 5672479"/>
              <a:gd name="connsiteY20" fmla="*/ 534149 h 1869153"/>
              <a:gd name="connsiteX21" fmla="*/ 29002 w 5672479"/>
              <a:gd name="connsiteY21" fmla="*/ 463669 h 1869153"/>
              <a:gd name="connsiteX22" fmla="*/ 99523 w 5672479"/>
              <a:gd name="connsiteY22" fmla="*/ 434378 h 1869153"/>
              <a:gd name="connsiteX23" fmla="*/ 449991 w 5672479"/>
              <a:gd name="connsiteY23" fmla="*/ 434378 h 1869153"/>
              <a:gd name="connsiteX24" fmla="*/ 1145164 w 5672479"/>
              <a:gd name="connsiteY24" fmla="*/ 434378 h 1869153"/>
              <a:gd name="connsiteX25" fmla="*/ 1308973 w 5672479"/>
              <a:gd name="connsiteY25" fmla="*/ 434378 h 1869153"/>
              <a:gd name="connsiteX26" fmla="*/ 1495632 w 5672479"/>
              <a:gd name="connsiteY26" fmla="*/ 434378 h 1869153"/>
              <a:gd name="connsiteX27" fmla="*/ 2143136 w 5672479"/>
              <a:gd name="connsiteY27" fmla="*/ 434378 h 1869153"/>
              <a:gd name="connsiteX28" fmla="*/ 2354614 w 5672479"/>
              <a:gd name="connsiteY28" fmla="*/ 434378 h 1869153"/>
              <a:gd name="connsiteX29" fmla="*/ 2982604 w 5672479"/>
              <a:gd name="connsiteY29" fmla="*/ 434378 h 1869153"/>
              <a:gd name="connsiteX30" fmla="*/ 2982609 w 5672479"/>
              <a:gd name="connsiteY30" fmla="*/ 434377 h 1869153"/>
              <a:gd name="connsiteX31" fmla="*/ 4344488 w 5672479"/>
              <a:gd name="connsiteY31" fmla="*/ 434377 h 1869153"/>
              <a:gd name="connsiteX32" fmla="*/ 4344488 w 5672479"/>
              <a:gd name="connsiteY32" fmla="*/ 99670 h 1869153"/>
              <a:gd name="connsiteX33" fmla="*/ 4399134 w 5672479"/>
              <a:gd name="connsiteY33" fmla="*/ 10578 h 1869153"/>
              <a:gd name="connsiteX34" fmla="*/ 4452597 w 5672479"/>
              <a:gd name="connsiteY34" fmla="*/ 357 h 186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72479" h="1869153">
                <a:moveTo>
                  <a:pt x="4452597" y="357"/>
                </a:moveTo>
                <a:cubicBezTo>
                  <a:pt x="4470723" y="1882"/>
                  <a:pt x="4488430" y="8290"/>
                  <a:pt x="4503541" y="19426"/>
                </a:cubicBezTo>
                <a:lnTo>
                  <a:pt x="5632181" y="857261"/>
                </a:lnTo>
                <a:cubicBezTo>
                  <a:pt x="5657520" y="876177"/>
                  <a:pt x="5672479" y="905773"/>
                  <a:pt x="5672479" y="937505"/>
                </a:cubicBezTo>
                <a:cubicBezTo>
                  <a:pt x="5672479" y="968931"/>
                  <a:pt x="5657520" y="998527"/>
                  <a:pt x="5631876" y="1017444"/>
                </a:cubicBezTo>
                <a:lnTo>
                  <a:pt x="4503236" y="1849786"/>
                </a:lnTo>
                <a:cubicBezTo>
                  <a:pt x="4473013" y="1872059"/>
                  <a:pt x="4432715" y="1875415"/>
                  <a:pt x="4399134" y="1858329"/>
                </a:cubicBezTo>
                <a:cubicBezTo>
                  <a:pt x="4365552" y="1841548"/>
                  <a:pt x="4344488" y="1807070"/>
                  <a:pt x="4344488" y="1769542"/>
                </a:cubicBezTo>
                <a:lnTo>
                  <a:pt x="4344488" y="1434530"/>
                </a:lnTo>
                <a:lnTo>
                  <a:pt x="3188777" y="1434530"/>
                </a:lnTo>
                <a:lnTo>
                  <a:pt x="3188777" y="1434531"/>
                </a:lnTo>
                <a:lnTo>
                  <a:pt x="2354614" y="1434531"/>
                </a:lnTo>
                <a:lnTo>
                  <a:pt x="2143136" y="1434531"/>
                </a:lnTo>
                <a:lnTo>
                  <a:pt x="1495632" y="1434531"/>
                </a:lnTo>
                <a:lnTo>
                  <a:pt x="1308973" y="1434531"/>
                </a:lnTo>
                <a:lnTo>
                  <a:pt x="1145164" y="1434531"/>
                </a:lnTo>
                <a:lnTo>
                  <a:pt x="449991" y="1434531"/>
                </a:lnTo>
                <a:lnTo>
                  <a:pt x="99523" y="1434531"/>
                </a:lnTo>
                <a:cubicBezTo>
                  <a:pt x="73269" y="1434531"/>
                  <a:pt x="47625" y="1423852"/>
                  <a:pt x="29002" y="1405546"/>
                </a:cubicBezTo>
                <a:cubicBezTo>
                  <a:pt x="10685" y="1386934"/>
                  <a:pt x="0" y="1361305"/>
                  <a:pt x="0" y="1335065"/>
                </a:cubicBezTo>
                <a:lnTo>
                  <a:pt x="0" y="534149"/>
                </a:lnTo>
                <a:cubicBezTo>
                  <a:pt x="0" y="507910"/>
                  <a:pt x="10685" y="482280"/>
                  <a:pt x="29002" y="463669"/>
                </a:cubicBezTo>
                <a:cubicBezTo>
                  <a:pt x="47625" y="445057"/>
                  <a:pt x="73269" y="434378"/>
                  <a:pt x="99523" y="434378"/>
                </a:cubicBezTo>
                <a:lnTo>
                  <a:pt x="449991" y="434378"/>
                </a:lnTo>
                <a:lnTo>
                  <a:pt x="1145164" y="434378"/>
                </a:lnTo>
                <a:lnTo>
                  <a:pt x="1308973" y="434378"/>
                </a:lnTo>
                <a:lnTo>
                  <a:pt x="1495632" y="434378"/>
                </a:lnTo>
                <a:lnTo>
                  <a:pt x="2143136" y="434378"/>
                </a:lnTo>
                <a:lnTo>
                  <a:pt x="2354614" y="434378"/>
                </a:lnTo>
                <a:lnTo>
                  <a:pt x="2982604" y="434378"/>
                </a:lnTo>
                <a:lnTo>
                  <a:pt x="2982609" y="434377"/>
                </a:lnTo>
                <a:lnTo>
                  <a:pt x="4344488" y="434377"/>
                </a:lnTo>
                <a:lnTo>
                  <a:pt x="4344488" y="99670"/>
                </a:lnTo>
                <a:cubicBezTo>
                  <a:pt x="4344488" y="62142"/>
                  <a:pt x="4365858" y="27359"/>
                  <a:pt x="4399134" y="10578"/>
                </a:cubicBezTo>
                <a:cubicBezTo>
                  <a:pt x="4415925" y="2188"/>
                  <a:pt x="4434471" y="-1169"/>
                  <a:pt x="4452597" y="357"/>
                </a:cubicBezTo>
                <a:close/>
              </a:path>
            </a:pathLst>
          </a:custGeom>
          <a:solidFill>
            <a:srgbClr val="417E77"/>
          </a:solidFill>
          <a:ln>
            <a:noFill/>
          </a:ln>
        </p:spPr>
        <p:txBody>
          <a:bodyPr vert="horz" wrap="square" lIns="68580" tIns="34290" rIns="68580" bIns="34290" numCol="1" anchor="t" anchorCtr="0" compatLnSpc="1">
            <a:prstTxWarp prst="textNoShape">
              <a:avLst/>
            </a:prstTxWarp>
            <a:noAutofit/>
          </a:bodyPr>
          <a:lstStyle/>
          <a:p>
            <a:endParaRPr lang="en-US" sz="1600" b="1" noProof="1">
              <a:latin typeface="Gilmer Light" panose="00000400000000000000" pitchFamily="50" charset="0"/>
            </a:endParaRPr>
          </a:p>
        </p:txBody>
      </p:sp>
      <p:sp>
        <p:nvSpPr>
          <p:cNvPr id="29" name="Freeform: Shape 17">
            <a:extLst>
              <a:ext uri="{FF2B5EF4-FFF2-40B4-BE49-F238E27FC236}">
                <a16:creationId xmlns:a16="http://schemas.microsoft.com/office/drawing/2014/main" id="{EE854DB4-89CF-EF41-B4D5-F22819B1DDB7}"/>
              </a:ext>
            </a:extLst>
          </p:cNvPr>
          <p:cNvSpPr>
            <a:spLocks/>
          </p:cNvSpPr>
          <p:nvPr/>
        </p:nvSpPr>
        <p:spPr bwMode="auto">
          <a:xfrm>
            <a:off x="282123" y="1061048"/>
            <a:ext cx="2718614" cy="1819408"/>
          </a:xfrm>
          <a:custGeom>
            <a:avLst/>
            <a:gdLst>
              <a:gd name="connsiteX0" fmla="*/ 4452597 w 5672479"/>
              <a:gd name="connsiteY0" fmla="*/ 357 h 1869153"/>
              <a:gd name="connsiteX1" fmla="*/ 4503541 w 5672479"/>
              <a:gd name="connsiteY1" fmla="*/ 19426 h 1869153"/>
              <a:gd name="connsiteX2" fmla="*/ 5632181 w 5672479"/>
              <a:gd name="connsiteY2" fmla="*/ 857261 h 1869153"/>
              <a:gd name="connsiteX3" fmla="*/ 5672479 w 5672479"/>
              <a:gd name="connsiteY3" fmla="*/ 937505 h 1869153"/>
              <a:gd name="connsiteX4" fmla="*/ 5631876 w 5672479"/>
              <a:gd name="connsiteY4" fmla="*/ 1017444 h 1869153"/>
              <a:gd name="connsiteX5" fmla="*/ 4503236 w 5672479"/>
              <a:gd name="connsiteY5" fmla="*/ 1849786 h 1869153"/>
              <a:gd name="connsiteX6" fmla="*/ 4399134 w 5672479"/>
              <a:gd name="connsiteY6" fmla="*/ 1858329 h 1869153"/>
              <a:gd name="connsiteX7" fmla="*/ 4344488 w 5672479"/>
              <a:gd name="connsiteY7" fmla="*/ 1769542 h 1869153"/>
              <a:gd name="connsiteX8" fmla="*/ 4344488 w 5672479"/>
              <a:gd name="connsiteY8" fmla="*/ 1434530 h 1869153"/>
              <a:gd name="connsiteX9" fmla="*/ 3188777 w 5672479"/>
              <a:gd name="connsiteY9" fmla="*/ 1434530 h 1869153"/>
              <a:gd name="connsiteX10" fmla="*/ 3188777 w 5672479"/>
              <a:gd name="connsiteY10" fmla="*/ 1434531 h 1869153"/>
              <a:gd name="connsiteX11" fmla="*/ 2354614 w 5672479"/>
              <a:gd name="connsiteY11" fmla="*/ 1434531 h 1869153"/>
              <a:gd name="connsiteX12" fmla="*/ 2143136 w 5672479"/>
              <a:gd name="connsiteY12" fmla="*/ 1434531 h 1869153"/>
              <a:gd name="connsiteX13" fmla="*/ 1495632 w 5672479"/>
              <a:gd name="connsiteY13" fmla="*/ 1434531 h 1869153"/>
              <a:gd name="connsiteX14" fmla="*/ 1308973 w 5672479"/>
              <a:gd name="connsiteY14" fmla="*/ 1434531 h 1869153"/>
              <a:gd name="connsiteX15" fmla="*/ 1145164 w 5672479"/>
              <a:gd name="connsiteY15" fmla="*/ 1434531 h 1869153"/>
              <a:gd name="connsiteX16" fmla="*/ 449991 w 5672479"/>
              <a:gd name="connsiteY16" fmla="*/ 1434531 h 1869153"/>
              <a:gd name="connsiteX17" fmla="*/ 99523 w 5672479"/>
              <a:gd name="connsiteY17" fmla="*/ 1434531 h 1869153"/>
              <a:gd name="connsiteX18" fmla="*/ 29002 w 5672479"/>
              <a:gd name="connsiteY18" fmla="*/ 1405546 h 1869153"/>
              <a:gd name="connsiteX19" fmla="*/ 0 w 5672479"/>
              <a:gd name="connsiteY19" fmla="*/ 1335065 h 1869153"/>
              <a:gd name="connsiteX20" fmla="*/ 0 w 5672479"/>
              <a:gd name="connsiteY20" fmla="*/ 534149 h 1869153"/>
              <a:gd name="connsiteX21" fmla="*/ 29002 w 5672479"/>
              <a:gd name="connsiteY21" fmla="*/ 463669 h 1869153"/>
              <a:gd name="connsiteX22" fmla="*/ 99523 w 5672479"/>
              <a:gd name="connsiteY22" fmla="*/ 434378 h 1869153"/>
              <a:gd name="connsiteX23" fmla="*/ 449991 w 5672479"/>
              <a:gd name="connsiteY23" fmla="*/ 434378 h 1869153"/>
              <a:gd name="connsiteX24" fmla="*/ 1145164 w 5672479"/>
              <a:gd name="connsiteY24" fmla="*/ 434378 h 1869153"/>
              <a:gd name="connsiteX25" fmla="*/ 1308973 w 5672479"/>
              <a:gd name="connsiteY25" fmla="*/ 434378 h 1869153"/>
              <a:gd name="connsiteX26" fmla="*/ 1495632 w 5672479"/>
              <a:gd name="connsiteY26" fmla="*/ 434378 h 1869153"/>
              <a:gd name="connsiteX27" fmla="*/ 2143136 w 5672479"/>
              <a:gd name="connsiteY27" fmla="*/ 434378 h 1869153"/>
              <a:gd name="connsiteX28" fmla="*/ 2354614 w 5672479"/>
              <a:gd name="connsiteY28" fmla="*/ 434378 h 1869153"/>
              <a:gd name="connsiteX29" fmla="*/ 2982604 w 5672479"/>
              <a:gd name="connsiteY29" fmla="*/ 434378 h 1869153"/>
              <a:gd name="connsiteX30" fmla="*/ 2982609 w 5672479"/>
              <a:gd name="connsiteY30" fmla="*/ 434377 h 1869153"/>
              <a:gd name="connsiteX31" fmla="*/ 4344488 w 5672479"/>
              <a:gd name="connsiteY31" fmla="*/ 434377 h 1869153"/>
              <a:gd name="connsiteX32" fmla="*/ 4344488 w 5672479"/>
              <a:gd name="connsiteY32" fmla="*/ 99670 h 1869153"/>
              <a:gd name="connsiteX33" fmla="*/ 4399134 w 5672479"/>
              <a:gd name="connsiteY33" fmla="*/ 10578 h 1869153"/>
              <a:gd name="connsiteX34" fmla="*/ 4452597 w 5672479"/>
              <a:gd name="connsiteY34" fmla="*/ 357 h 18691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672479" h="1869153">
                <a:moveTo>
                  <a:pt x="4452597" y="357"/>
                </a:moveTo>
                <a:cubicBezTo>
                  <a:pt x="4470723" y="1882"/>
                  <a:pt x="4488430" y="8290"/>
                  <a:pt x="4503541" y="19426"/>
                </a:cubicBezTo>
                <a:lnTo>
                  <a:pt x="5632181" y="857261"/>
                </a:lnTo>
                <a:cubicBezTo>
                  <a:pt x="5657520" y="876177"/>
                  <a:pt x="5672479" y="905773"/>
                  <a:pt x="5672479" y="937505"/>
                </a:cubicBezTo>
                <a:cubicBezTo>
                  <a:pt x="5672479" y="968931"/>
                  <a:pt x="5657520" y="998527"/>
                  <a:pt x="5631876" y="1017444"/>
                </a:cubicBezTo>
                <a:lnTo>
                  <a:pt x="4503236" y="1849786"/>
                </a:lnTo>
                <a:cubicBezTo>
                  <a:pt x="4473013" y="1872059"/>
                  <a:pt x="4432715" y="1875415"/>
                  <a:pt x="4399134" y="1858329"/>
                </a:cubicBezTo>
                <a:cubicBezTo>
                  <a:pt x="4365552" y="1841548"/>
                  <a:pt x="4344488" y="1807070"/>
                  <a:pt x="4344488" y="1769542"/>
                </a:cubicBezTo>
                <a:lnTo>
                  <a:pt x="4344488" y="1434530"/>
                </a:lnTo>
                <a:lnTo>
                  <a:pt x="3188777" y="1434530"/>
                </a:lnTo>
                <a:lnTo>
                  <a:pt x="3188777" y="1434531"/>
                </a:lnTo>
                <a:lnTo>
                  <a:pt x="2354614" y="1434531"/>
                </a:lnTo>
                <a:lnTo>
                  <a:pt x="2143136" y="1434531"/>
                </a:lnTo>
                <a:lnTo>
                  <a:pt x="1495632" y="1434531"/>
                </a:lnTo>
                <a:lnTo>
                  <a:pt x="1308973" y="1434531"/>
                </a:lnTo>
                <a:lnTo>
                  <a:pt x="1145164" y="1434531"/>
                </a:lnTo>
                <a:lnTo>
                  <a:pt x="449991" y="1434531"/>
                </a:lnTo>
                <a:lnTo>
                  <a:pt x="99523" y="1434531"/>
                </a:lnTo>
                <a:cubicBezTo>
                  <a:pt x="73269" y="1434531"/>
                  <a:pt x="47625" y="1423852"/>
                  <a:pt x="29002" y="1405546"/>
                </a:cubicBezTo>
                <a:cubicBezTo>
                  <a:pt x="10685" y="1386934"/>
                  <a:pt x="0" y="1361305"/>
                  <a:pt x="0" y="1335065"/>
                </a:cubicBezTo>
                <a:lnTo>
                  <a:pt x="0" y="534149"/>
                </a:lnTo>
                <a:cubicBezTo>
                  <a:pt x="0" y="507910"/>
                  <a:pt x="10685" y="482280"/>
                  <a:pt x="29002" y="463669"/>
                </a:cubicBezTo>
                <a:cubicBezTo>
                  <a:pt x="47625" y="445057"/>
                  <a:pt x="73269" y="434378"/>
                  <a:pt x="99523" y="434378"/>
                </a:cubicBezTo>
                <a:lnTo>
                  <a:pt x="449991" y="434378"/>
                </a:lnTo>
                <a:lnTo>
                  <a:pt x="1145164" y="434378"/>
                </a:lnTo>
                <a:lnTo>
                  <a:pt x="1308973" y="434378"/>
                </a:lnTo>
                <a:lnTo>
                  <a:pt x="1495632" y="434378"/>
                </a:lnTo>
                <a:lnTo>
                  <a:pt x="2143136" y="434378"/>
                </a:lnTo>
                <a:lnTo>
                  <a:pt x="2354614" y="434378"/>
                </a:lnTo>
                <a:lnTo>
                  <a:pt x="2982604" y="434378"/>
                </a:lnTo>
                <a:lnTo>
                  <a:pt x="2982609" y="434377"/>
                </a:lnTo>
                <a:lnTo>
                  <a:pt x="4344488" y="434377"/>
                </a:lnTo>
                <a:lnTo>
                  <a:pt x="4344488" y="99670"/>
                </a:lnTo>
                <a:cubicBezTo>
                  <a:pt x="4344488" y="62142"/>
                  <a:pt x="4365858" y="27359"/>
                  <a:pt x="4399134" y="10578"/>
                </a:cubicBezTo>
                <a:cubicBezTo>
                  <a:pt x="4415925" y="2188"/>
                  <a:pt x="4434471" y="-1169"/>
                  <a:pt x="4452597" y="357"/>
                </a:cubicBezTo>
                <a:close/>
              </a:path>
            </a:pathLst>
          </a:custGeom>
          <a:solidFill>
            <a:schemeClr val="accent6"/>
          </a:solidFill>
          <a:ln>
            <a:noFill/>
          </a:ln>
        </p:spPr>
        <p:txBody>
          <a:bodyPr vert="horz" wrap="square" lIns="68580" tIns="34290" rIns="68580" bIns="34290" numCol="1" anchor="t" anchorCtr="0" compatLnSpc="1">
            <a:prstTxWarp prst="textNoShape">
              <a:avLst/>
            </a:prstTxWarp>
            <a:noAutofit/>
          </a:bodyPr>
          <a:lstStyle/>
          <a:p>
            <a:endParaRPr lang="en-US" sz="1600" b="1" noProof="1">
              <a:latin typeface="Gilmer Light" panose="00000400000000000000" pitchFamily="50" charset="0"/>
            </a:endParaRPr>
          </a:p>
        </p:txBody>
      </p:sp>
      <p:sp>
        <p:nvSpPr>
          <p:cNvPr id="21" name="Oval 20">
            <a:extLst>
              <a:ext uri="{FF2B5EF4-FFF2-40B4-BE49-F238E27FC236}">
                <a16:creationId xmlns:a16="http://schemas.microsoft.com/office/drawing/2014/main" id="{20B3549C-8343-8E43-869F-DD2BF380410E}"/>
              </a:ext>
            </a:extLst>
          </p:cNvPr>
          <p:cNvSpPr/>
          <p:nvPr/>
        </p:nvSpPr>
        <p:spPr>
          <a:xfrm>
            <a:off x="406601" y="1740194"/>
            <a:ext cx="465667" cy="465667"/>
          </a:xfrm>
          <a:prstGeom prst="ellipse">
            <a:avLst/>
          </a:prstGeom>
          <a:solidFill>
            <a:schemeClr val="bg1"/>
          </a:solidFill>
          <a:ln w="444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accent6"/>
              </a:solidFill>
              <a:latin typeface="Gilmer Light" panose="00000400000000000000" pitchFamily="50" charset="0"/>
            </a:endParaRPr>
          </a:p>
        </p:txBody>
      </p:sp>
      <p:sp>
        <p:nvSpPr>
          <p:cNvPr id="30" name="Oval 29">
            <a:extLst>
              <a:ext uri="{FF2B5EF4-FFF2-40B4-BE49-F238E27FC236}">
                <a16:creationId xmlns:a16="http://schemas.microsoft.com/office/drawing/2014/main" id="{A73B688D-EF17-564A-84BD-E3B6B07B6FB3}"/>
              </a:ext>
            </a:extLst>
          </p:cNvPr>
          <p:cNvSpPr/>
          <p:nvPr/>
        </p:nvSpPr>
        <p:spPr>
          <a:xfrm>
            <a:off x="2817127" y="1748356"/>
            <a:ext cx="465667" cy="465667"/>
          </a:xfrm>
          <a:prstGeom prst="ellipse">
            <a:avLst/>
          </a:prstGeom>
          <a:solidFill>
            <a:schemeClr val="bg1"/>
          </a:solidFill>
          <a:ln w="44450">
            <a:solidFill>
              <a:srgbClr val="004A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Gilmer Light" panose="00000400000000000000" pitchFamily="50" charset="0"/>
            </a:endParaRPr>
          </a:p>
        </p:txBody>
      </p:sp>
      <p:sp>
        <p:nvSpPr>
          <p:cNvPr id="31" name="Oval 30">
            <a:extLst>
              <a:ext uri="{FF2B5EF4-FFF2-40B4-BE49-F238E27FC236}">
                <a16:creationId xmlns:a16="http://schemas.microsoft.com/office/drawing/2014/main" id="{77CBB2EA-7A93-4749-8C13-86E0DD2E9762}"/>
              </a:ext>
            </a:extLst>
          </p:cNvPr>
          <p:cNvSpPr/>
          <p:nvPr/>
        </p:nvSpPr>
        <p:spPr>
          <a:xfrm>
            <a:off x="5275391" y="1740194"/>
            <a:ext cx="465667" cy="465667"/>
          </a:xfrm>
          <a:prstGeom prst="ellipse">
            <a:avLst/>
          </a:prstGeom>
          <a:solidFill>
            <a:schemeClr val="bg1"/>
          </a:solidFill>
          <a:ln w="44450">
            <a:solidFill>
              <a:srgbClr val="417E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Gilmer Light" panose="00000400000000000000" pitchFamily="50" charset="0"/>
            </a:endParaRPr>
          </a:p>
        </p:txBody>
      </p:sp>
      <p:sp>
        <p:nvSpPr>
          <p:cNvPr id="32" name="Oval 31">
            <a:extLst>
              <a:ext uri="{FF2B5EF4-FFF2-40B4-BE49-F238E27FC236}">
                <a16:creationId xmlns:a16="http://schemas.microsoft.com/office/drawing/2014/main" id="{7CF0E3EE-C940-C243-B46C-9362B1F3897C}"/>
              </a:ext>
            </a:extLst>
          </p:cNvPr>
          <p:cNvSpPr/>
          <p:nvPr/>
        </p:nvSpPr>
        <p:spPr>
          <a:xfrm>
            <a:off x="7456710" y="1740194"/>
            <a:ext cx="465667" cy="465667"/>
          </a:xfrm>
          <a:prstGeom prst="ellipse">
            <a:avLst/>
          </a:prstGeom>
          <a:solidFill>
            <a:schemeClr val="bg1"/>
          </a:solidFill>
          <a:ln w="44450">
            <a:solidFill>
              <a:srgbClr val="86C6C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B436A"/>
              </a:solidFill>
              <a:latin typeface="Gilmer Light" panose="00000400000000000000" pitchFamily="50" charset="0"/>
            </a:endParaRPr>
          </a:p>
        </p:txBody>
      </p:sp>
      <p:sp>
        <p:nvSpPr>
          <p:cNvPr id="35" name="Rectangle 34">
            <a:extLst>
              <a:ext uri="{FF2B5EF4-FFF2-40B4-BE49-F238E27FC236}">
                <a16:creationId xmlns:a16="http://schemas.microsoft.com/office/drawing/2014/main" id="{8D49BB65-3E73-E444-94FE-47EBF502C922}"/>
              </a:ext>
            </a:extLst>
          </p:cNvPr>
          <p:cNvSpPr/>
          <p:nvPr/>
        </p:nvSpPr>
        <p:spPr>
          <a:xfrm>
            <a:off x="933002" y="1619777"/>
            <a:ext cx="1245854" cy="646331"/>
          </a:xfrm>
          <a:prstGeom prst="rect">
            <a:avLst/>
          </a:prstGeom>
        </p:spPr>
        <p:txBody>
          <a:bodyPr wrap="none">
            <a:spAutoFit/>
          </a:bodyPr>
          <a:lstStyle/>
          <a:p>
            <a:r>
              <a:rPr lang="en-US" dirty="0">
                <a:solidFill>
                  <a:schemeClr val="bg1"/>
                </a:solidFill>
                <a:latin typeface="Gilmer Light" panose="00000400000000000000" pitchFamily="50" charset="0"/>
              </a:rPr>
              <a:t>GETTING</a:t>
            </a:r>
          </a:p>
          <a:p>
            <a:r>
              <a:rPr lang="en-US" dirty="0">
                <a:solidFill>
                  <a:schemeClr val="bg1"/>
                </a:solidFill>
                <a:latin typeface="Gilmer Light" panose="00000400000000000000" pitchFamily="50" charset="0"/>
              </a:rPr>
              <a:t>STARTED</a:t>
            </a:r>
          </a:p>
        </p:txBody>
      </p:sp>
      <p:sp>
        <p:nvSpPr>
          <p:cNvPr id="36" name="Rectangle 35">
            <a:extLst>
              <a:ext uri="{FF2B5EF4-FFF2-40B4-BE49-F238E27FC236}">
                <a16:creationId xmlns:a16="http://schemas.microsoft.com/office/drawing/2014/main" id="{0DE2569A-91E4-624C-9D39-79A6A535E452}"/>
              </a:ext>
            </a:extLst>
          </p:cNvPr>
          <p:cNvSpPr/>
          <p:nvPr/>
        </p:nvSpPr>
        <p:spPr>
          <a:xfrm>
            <a:off x="510914" y="1772972"/>
            <a:ext cx="268022" cy="369332"/>
          </a:xfrm>
          <a:prstGeom prst="rect">
            <a:avLst/>
          </a:prstGeom>
        </p:spPr>
        <p:txBody>
          <a:bodyPr wrap="none">
            <a:spAutoFit/>
          </a:bodyPr>
          <a:lstStyle/>
          <a:p>
            <a:pPr algn="ctr"/>
            <a:r>
              <a:rPr lang="en-US" dirty="0">
                <a:solidFill>
                  <a:schemeClr val="accent6">
                    <a:lumMod val="75000"/>
                  </a:schemeClr>
                </a:solidFill>
                <a:latin typeface="Gilmer Light" panose="00000400000000000000" pitchFamily="50" charset="0"/>
              </a:rPr>
              <a:t>1</a:t>
            </a:r>
          </a:p>
        </p:txBody>
      </p:sp>
      <p:sp>
        <p:nvSpPr>
          <p:cNvPr id="37" name="Rectangle 36">
            <a:extLst>
              <a:ext uri="{FF2B5EF4-FFF2-40B4-BE49-F238E27FC236}">
                <a16:creationId xmlns:a16="http://schemas.microsoft.com/office/drawing/2014/main" id="{E6D1127F-7026-0F47-B7B2-6FA5E292E724}"/>
              </a:ext>
            </a:extLst>
          </p:cNvPr>
          <p:cNvSpPr/>
          <p:nvPr/>
        </p:nvSpPr>
        <p:spPr>
          <a:xfrm>
            <a:off x="3211298" y="1626708"/>
            <a:ext cx="2185214" cy="646331"/>
          </a:xfrm>
          <a:prstGeom prst="rect">
            <a:avLst/>
          </a:prstGeom>
        </p:spPr>
        <p:txBody>
          <a:bodyPr wrap="none">
            <a:spAutoFit/>
          </a:bodyPr>
          <a:lstStyle/>
          <a:p>
            <a:r>
              <a:rPr lang="en-US" dirty="0">
                <a:solidFill>
                  <a:schemeClr val="bg1"/>
                </a:solidFill>
                <a:latin typeface="Gilmer Light" panose="00000400000000000000" pitchFamily="50" charset="0"/>
              </a:rPr>
              <a:t>STRATEGY</a:t>
            </a:r>
          </a:p>
          <a:p>
            <a:r>
              <a:rPr lang="en-US" dirty="0">
                <a:solidFill>
                  <a:schemeClr val="bg1"/>
                </a:solidFill>
                <a:latin typeface="Gilmer Light" panose="00000400000000000000" pitchFamily="50" charset="0"/>
              </a:rPr>
              <a:t>IMPLEMENTATION</a:t>
            </a:r>
          </a:p>
        </p:txBody>
      </p:sp>
      <p:sp>
        <p:nvSpPr>
          <p:cNvPr id="38" name="Rectangle 37">
            <a:extLst>
              <a:ext uri="{FF2B5EF4-FFF2-40B4-BE49-F238E27FC236}">
                <a16:creationId xmlns:a16="http://schemas.microsoft.com/office/drawing/2014/main" id="{CAC8A839-B242-8143-872D-CD8204CA762B}"/>
              </a:ext>
            </a:extLst>
          </p:cNvPr>
          <p:cNvSpPr/>
          <p:nvPr/>
        </p:nvSpPr>
        <p:spPr>
          <a:xfrm>
            <a:off x="2897859" y="1772972"/>
            <a:ext cx="314509" cy="369332"/>
          </a:xfrm>
          <a:prstGeom prst="rect">
            <a:avLst/>
          </a:prstGeom>
        </p:spPr>
        <p:txBody>
          <a:bodyPr wrap="square">
            <a:spAutoFit/>
          </a:bodyPr>
          <a:lstStyle/>
          <a:p>
            <a:pPr algn="ctr"/>
            <a:r>
              <a:rPr lang="en-US" dirty="0">
                <a:solidFill>
                  <a:srgbClr val="004A4D"/>
                </a:solidFill>
                <a:latin typeface="Gilmer Light" panose="00000400000000000000" pitchFamily="50" charset="0"/>
              </a:rPr>
              <a:t>2</a:t>
            </a:r>
          </a:p>
        </p:txBody>
      </p:sp>
      <p:sp>
        <p:nvSpPr>
          <p:cNvPr id="41" name="Rectangle 40">
            <a:extLst>
              <a:ext uri="{FF2B5EF4-FFF2-40B4-BE49-F238E27FC236}">
                <a16:creationId xmlns:a16="http://schemas.microsoft.com/office/drawing/2014/main" id="{D3CCA7F5-A3D9-EE4F-A250-8E3D402DB4FF}"/>
              </a:ext>
            </a:extLst>
          </p:cNvPr>
          <p:cNvSpPr/>
          <p:nvPr/>
        </p:nvSpPr>
        <p:spPr>
          <a:xfrm>
            <a:off x="5824556" y="1613339"/>
            <a:ext cx="1679049" cy="646331"/>
          </a:xfrm>
          <a:prstGeom prst="rect">
            <a:avLst/>
          </a:prstGeom>
        </p:spPr>
        <p:txBody>
          <a:bodyPr wrap="square">
            <a:spAutoFit/>
          </a:bodyPr>
          <a:lstStyle/>
          <a:p>
            <a:r>
              <a:rPr lang="en-US" dirty="0">
                <a:solidFill>
                  <a:schemeClr val="bg1"/>
                </a:solidFill>
                <a:latin typeface="Gilmer Light" panose="00000400000000000000" pitchFamily="50" charset="0"/>
              </a:rPr>
              <a:t>PROGRESS MEETING</a:t>
            </a:r>
          </a:p>
        </p:txBody>
      </p:sp>
      <p:sp>
        <p:nvSpPr>
          <p:cNvPr id="42" name="Rectangle 41">
            <a:extLst>
              <a:ext uri="{FF2B5EF4-FFF2-40B4-BE49-F238E27FC236}">
                <a16:creationId xmlns:a16="http://schemas.microsoft.com/office/drawing/2014/main" id="{B4D720E5-3F8F-E14B-AB7A-398ECC5BFFD7}"/>
              </a:ext>
            </a:extLst>
          </p:cNvPr>
          <p:cNvSpPr/>
          <p:nvPr/>
        </p:nvSpPr>
        <p:spPr>
          <a:xfrm>
            <a:off x="5378400" y="1772972"/>
            <a:ext cx="314509" cy="369332"/>
          </a:xfrm>
          <a:prstGeom prst="rect">
            <a:avLst/>
          </a:prstGeom>
        </p:spPr>
        <p:txBody>
          <a:bodyPr wrap="square">
            <a:spAutoFit/>
          </a:bodyPr>
          <a:lstStyle/>
          <a:p>
            <a:pPr algn="ctr"/>
            <a:r>
              <a:rPr lang="en-US" dirty="0">
                <a:solidFill>
                  <a:srgbClr val="004A4D"/>
                </a:solidFill>
                <a:latin typeface="Gilmer Light" panose="00000400000000000000" pitchFamily="50" charset="0"/>
              </a:rPr>
              <a:t>3</a:t>
            </a:r>
          </a:p>
        </p:txBody>
      </p:sp>
      <p:sp>
        <p:nvSpPr>
          <p:cNvPr id="43" name="Rectangle 42">
            <a:extLst>
              <a:ext uri="{FF2B5EF4-FFF2-40B4-BE49-F238E27FC236}">
                <a16:creationId xmlns:a16="http://schemas.microsoft.com/office/drawing/2014/main" id="{9F37729E-F52E-D948-A40E-98BF62E411C1}"/>
              </a:ext>
            </a:extLst>
          </p:cNvPr>
          <p:cNvSpPr/>
          <p:nvPr/>
        </p:nvSpPr>
        <p:spPr>
          <a:xfrm>
            <a:off x="7971652" y="1629355"/>
            <a:ext cx="1679049" cy="646331"/>
          </a:xfrm>
          <a:prstGeom prst="rect">
            <a:avLst/>
          </a:prstGeom>
        </p:spPr>
        <p:txBody>
          <a:bodyPr wrap="square">
            <a:spAutoFit/>
          </a:bodyPr>
          <a:lstStyle/>
          <a:p>
            <a:r>
              <a:rPr lang="en-US" dirty="0">
                <a:solidFill>
                  <a:schemeClr val="bg1"/>
                </a:solidFill>
                <a:latin typeface="Gilmer Light" panose="00000400000000000000" pitchFamily="50" charset="0"/>
              </a:rPr>
              <a:t>PLAN</a:t>
            </a:r>
          </a:p>
          <a:p>
            <a:r>
              <a:rPr lang="en-US" dirty="0">
                <a:solidFill>
                  <a:schemeClr val="bg1"/>
                </a:solidFill>
                <a:latin typeface="Gilmer Light" panose="00000400000000000000" pitchFamily="50" charset="0"/>
              </a:rPr>
              <a:t>CHECK-INS</a:t>
            </a:r>
          </a:p>
        </p:txBody>
      </p:sp>
      <p:sp>
        <p:nvSpPr>
          <p:cNvPr id="44" name="Rectangle 43">
            <a:extLst>
              <a:ext uri="{FF2B5EF4-FFF2-40B4-BE49-F238E27FC236}">
                <a16:creationId xmlns:a16="http://schemas.microsoft.com/office/drawing/2014/main" id="{D0A08914-4B4A-A340-AAEF-E4C32704E666}"/>
              </a:ext>
            </a:extLst>
          </p:cNvPr>
          <p:cNvSpPr/>
          <p:nvPr/>
        </p:nvSpPr>
        <p:spPr>
          <a:xfrm>
            <a:off x="7532289" y="1772972"/>
            <a:ext cx="314509" cy="369332"/>
          </a:xfrm>
          <a:prstGeom prst="rect">
            <a:avLst/>
          </a:prstGeom>
        </p:spPr>
        <p:txBody>
          <a:bodyPr wrap="square">
            <a:spAutoFit/>
          </a:bodyPr>
          <a:lstStyle/>
          <a:p>
            <a:pPr algn="ctr"/>
            <a:r>
              <a:rPr lang="en-US" dirty="0">
                <a:solidFill>
                  <a:srgbClr val="004A4D"/>
                </a:solidFill>
                <a:latin typeface="Gilmer Light" panose="00000400000000000000" pitchFamily="50" charset="0"/>
              </a:rPr>
              <a:t>4</a:t>
            </a:r>
          </a:p>
        </p:txBody>
      </p:sp>
      <p:sp>
        <p:nvSpPr>
          <p:cNvPr id="48" name="TextBox 47">
            <a:extLst>
              <a:ext uri="{FF2B5EF4-FFF2-40B4-BE49-F238E27FC236}">
                <a16:creationId xmlns:a16="http://schemas.microsoft.com/office/drawing/2014/main" id="{0CE3482C-2DDC-0D48-9C5F-3B7DDD8ADCA2}"/>
              </a:ext>
            </a:extLst>
          </p:cNvPr>
          <p:cNvSpPr txBox="1"/>
          <p:nvPr/>
        </p:nvSpPr>
        <p:spPr>
          <a:xfrm>
            <a:off x="5348568" y="2834642"/>
            <a:ext cx="2427031" cy="1938992"/>
          </a:xfrm>
          <a:prstGeom prst="rect">
            <a:avLst/>
          </a:prstGeom>
          <a:noFill/>
          <a:ln>
            <a:noFill/>
          </a:ln>
        </p:spPr>
        <p:txBody>
          <a:bodyPr wrap="square" rtlCol="0">
            <a:spAutoFit/>
          </a:bodyPr>
          <a:lstStyle/>
          <a:p>
            <a:pPr marL="117475" indent="-117475">
              <a:spcAft>
                <a:spcPts val="1000"/>
              </a:spcAft>
              <a:buClr>
                <a:srgbClr val="48A9C3"/>
              </a:buClr>
              <a:buFont typeface="Arial" panose="020B0604020202020204" pitchFamily="34" charset="0"/>
              <a:buChar char="•"/>
            </a:pPr>
            <a:r>
              <a:rPr lang="en-US" sz="1200" b="1" dirty="0">
                <a:latin typeface="Gilmer Light" panose="00000400000000000000" pitchFamily="50" charset="0"/>
              </a:rPr>
              <a:t>Progress &amp; Plan Implementation Meeting: </a:t>
            </a:r>
            <a:r>
              <a:rPr lang="en-US" sz="1200" dirty="0">
                <a:latin typeface="Gilmer Light" panose="00000400000000000000" pitchFamily="50" charset="0"/>
              </a:rPr>
              <a:t>Typically set for 30-days out, we’ll review progress towards implementation, discuss a 12-month action plan that helps us achieve your goals and provide a guided tour of how to access and understand your accounts. </a:t>
            </a:r>
          </a:p>
        </p:txBody>
      </p:sp>
      <p:sp>
        <p:nvSpPr>
          <p:cNvPr id="49" name="TextBox 48">
            <a:extLst>
              <a:ext uri="{FF2B5EF4-FFF2-40B4-BE49-F238E27FC236}">
                <a16:creationId xmlns:a16="http://schemas.microsoft.com/office/drawing/2014/main" id="{2B940F81-3293-1D44-9E6B-DBABF8C7F68F}"/>
              </a:ext>
            </a:extLst>
          </p:cNvPr>
          <p:cNvSpPr txBox="1"/>
          <p:nvPr/>
        </p:nvSpPr>
        <p:spPr>
          <a:xfrm>
            <a:off x="7655488" y="2864168"/>
            <a:ext cx="2240736" cy="1384995"/>
          </a:xfrm>
          <a:prstGeom prst="rect">
            <a:avLst/>
          </a:prstGeom>
          <a:noFill/>
          <a:ln>
            <a:noFill/>
          </a:ln>
        </p:spPr>
        <p:txBody>
          <a:bodyPr wrap="square" rtlCol="0">
            <a:spAutoFit/>
          </a:bodyPr>
          <a:lstStyle/>
          <a:p>
            <a:pPr marL="285750" indent="-285750">
              <a:spcAft>
                <a:spcPts val="1000"/>
              </a:spcAft>
              <a:buClr>
                <a:srgbClr val="2774B0"/>
              </a:buClr>
              <a:buFont typeface="Arial" panose="020B0604020202020204" pitchFamily="34" charset="0"/>
              <a:buChar char="•"/>
            </a:pPr>
            <a:r>
              <a:rPr lang="en-US" sz="1200" dirty="0">
                <a:latin typeface="Gilmer Light" panose="00000400000000000000" pitchFamily="50" charset="0"/>
              </a:rPr>
              <a:t>Prior to our first annual review meeting, we will check-in with you  quarterly to follow up on any implementation items and ensure you are on track.</a:t>
            </a:r>
          </a:p>
        </p:txBody>
      </p:sp>
      <p:cxnSp>
        <p:nvCxnSpPr>
          <p:cNvPr id="74" name="Straight Connector 73">
            <a:extLst>
              <a:ext uri="{FF2B5EF4-FFF2-40B4-BE49-F238E27FC236}">
                <a16:creationId xmlns:a16="http://schemas.microsoft.com/office/drawing/2014/main" id="{D77F3628-4B49-2A42-BA67-9F5967DF2287}"/>
              </a:ext>
            </a:extLst>
          </p:cNvPr>
          <p:cNvCxnSpPr>
            <a:cxnSpLocks/>
          </p:cNvCxnSpPr>
          <p:nvPr/>
        </p:nvCxnSpPr>
        <p:spPr>
          <a:xfrm>
            <a:off x="7784087" y="2471036"/>
            <a:ext cx="0" cy="539292"/>
          </a:xfrm>
          <a:prstGeom prst="line">
            <a:avLst/>
          </a:prstGeom>
          <a:ln w="1270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D7855893-BB73-994F-BF53-219AD296CA3A}"/>
              </a:ext>
            </a:extLst>
          </p:cNvPr>
          <p:cNvSpPr txBox="1"/>
          <p:nvPr/>
        </p:nvSpPr>
        <p:spPr>
          <a:xfrm>
            <a:off x="9833731" y="2849016"/>
            <a:ext cx="2039112" cy="1384995"/>
          </a:xfrm>
          <a:prstGeom prst="rect">
            <a:avLst/>
          </a:prstGeom>
          <a:noFill/>
          <a:ln>
            <a:noFill/>
          </a:ln>
        </p:spPr>
        <p:txBody>
          <a:bodyPr wrap="square" rtlCol="0">
            <a:spAutoFit/>
          </a:bodyPr>
          <a:lstStyle/>
          <a:p>
            <a:pPr marL="285750" indent="-285750">
              <a:spcAft>
                <a:spcPts val="1000"/>
              </a:spcAft>
              <a:buClr>
                <a:srgbClr val="2774B0"/>
              </a:buClr>
              <a:buFont typeface="Arial" panose="020B0604020202020204" pitchFamily="34" charset="0"/>
              <a:buChar char="•"/>
            </a:pPr>
            <a:r>
              <a:rPr lang="en-US" sz="1200" dirty="0">
                <a:latin typeface="Gilmer Light" panose="00000400000000000000" pitchFamily="50" charset="0"/>
              </a:rPr>
              <a:t>After completion of this process, we transition into review and monitoring to ensure that you stay on track to achieve your financial goals.</a:t>
            </a:r>
          </a:p>
        </p:txBody>
      </p:sp>
      <p:sp>
        <p:nvSpPr>
          <p:cNvPr id="58" name="Rectangle 57">
            <a:extLst>
              <a:ext uri="{FF2B5EF4-FFF2-40B4-BE49-F238E27FC236}">
                <a16:creationId xmlns:a16="http://schemas.microsoft.com/office/drawing/2014/main" id="{76E86E79-BAA6-6448-BF49-F297FF9D3F8C}"/>
              </a:ext>
            </a:extLst>
          </p:cNvPr>
          <p:cNvSpPr/>
          <p:nvPr/>
        </p:nvSpPr>
        <p:spPr>
          <a:xfrm>
            <a:off x="10238391" y="1484525"/>
            <a:ext cx="1685167" cy="923330"/>
          </a:xfrm>
          <a:prstGeom prst="rect">
            <a:avLst/>
          </a:prstGeom>
        </p:spPr>
        <p:txBody>
          <a:bodyPr wrap="square">
            <a:spAutoFit/>
          </a:bodyPr>
          <a:lstStyle/>
          <a:p>
            <a:r>
              <a:rPr lang="en-US" dirty="0">
                <a:solidFill>
                  <a:schemeClr val="bg1"/>
                </a:solidFill>
                <a:latin typeface="Gilmer Light" panose="00000400000000000000" pitchFamily="50" charset="0"/>
              </a:rPr>
              <a:t>ONGOING PLANNING &amp; MONITORING</a:t>
            </a:r>
          </a:p>
        </p:txBody>
      </p:sp>
      <p:grpSp>
        <p:nvGrpSpPr>
          <p:cNvPr id="3" name="Group 2">
            <a:extLst>
              <a:ext uri="{FF2B5EF4-FFF2-40B4-BE49-F238E27FC236}">
                <a16:creationId xmlns:a16="http://schemas.microsoft.com/office/drawing/2014/main" id="{487AD42B-85BC-FD47-A28F-754B64C2C349}"/>
              </a:ext>
            </a:extLst>
          </p:cNvPr>
          <p:cNvGrpSpPr/>
          <p:nvPr/>
        </p:nvGrpSpPr>
        <p:grpSpPr>
          <a:xfrm>
            <a:off x="9657119" y="1700629"/>
            <a:ext cx="587763" cy="562777"/>
            <a:chOff x="9542815" y="2368449"/>
            <a:chExt cx="587763" cy="562777"/>
          </a:xfrm>
        </p:grpSpPr>
        <p:sp>
          <p:nvSpPr>
            <p:cNvPr id="61" name="Oval 60">
              <a:extLst>
                <a:ext uri="{FF2B5EF4-FFF2-40B4-BE49-F238E27FC236}">
                  <a16:creationId xmlns:a16="http://schemas.microsoft.com/office/drawing/2014/main" id="{15C656A0-8D4F-814C-A905-692BFE69EF20}"/>
                </a:ext>
              </a:extLst>
            </p:cNvPr>
            <p:cNvSpPr/>
            <p:nvPr/>
          </p:nvSpPr>
          <p:spPr>
            <a:xfrm>
              <a:off x="9542815" y="2368449"/>
              <a:ext cx="587763" cy="562777"/>
            </a:xfrm>
            <a:prstGeom prst="ellipse">
              <a:avLst/>
            </a:prstGeom>
            <a:solidFill>
              <a:schemeClr val="bg1"/>
            </a:solidFill>
            <a:ln w="44450">
              <a:solidFill>
                <a:srgbClr val="A7D8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rgbClr val="0B436A"/>
                </a:solidFill>
                <a:latin typeface="Gilmer Light" panose="00000400000000000000" pitchFamily="50" charset="0"/>
              </a:endParaRPr>
            </a:p>
          </p:txBody>
        </p:sp>
        <p:pic>
          <p:nvPicPr>
            <p:cNvPr id="47" name="Picture 46">
              <a:extLst>
                <a:ext uri="{FF2B5EF4-FFF2-40B4-BE49-F238E27FC236}">
                  <a16:creationId xmlns:a16="http://schemas.microsoft.com/office/drawing/2014/main" id="{C47A02CD-95E3-F949-836D-7880D3421B04}"/>
                </a:ext>
              </a:extLst>
            </p:cNvPr>
            <p:cNvPicPr>
              <a:picLocks noChangeAspect="1"/>
            </p:cNvPicPr>
            <p:nvPr/>
          </p:nvPicPr>
          <p:blipFill>
            <a:blip r:embed="rId3" cstate="print">
              <a:duotone>
                <a:prstClr val="black"/>
                <a:srgbClr val="2A4E70">
                  <a:tint val="45000"/>
                  <a:satMod val="400000"/>
                </a:srgbClr>
              </a:duotone>
              <a:lum contrast="-83000"/>
              <a:extLst>
                <a:ext uri="{28A0092B-C50C-407E-A947-70E740481C1C}">
                  <a14:useLocalDpi xmlns:a14="http://schemas.microsoft.com/office/drawing/2010/main"/>
                </a:ext>
              </a:extLst>
            </a:blip>
            <a:stretch>
              <a:fillRect/>
            </a:stretch>
          </p:blipFill>
          <p:spPr>
            <a:xfrm>
              <a:off x="9682896" y="2462663"/>
              <a:ext cx="352356" cy="372692"/>
            </a:xfrm>
            <a:prstGeom prst="roundRect">
              <a:avLst/>
            </a:prstGeom>
            <a:noFill/>
            <a:ln>
              <a:solidFill>
                <a:srgbClr val="A7D8D5"/>
              </a:solidFill>
            </a:ln>
          </p:spPr>
        </p:pic>
      </p:grpSp>
      <p:sp>
        <p:nvSpPr>
          <p:cNvPr id="62" name="TextBox 61">
            <a:extLst>
              <a:ext uri="{FF2B5EF4-FFF2-40B4-BE49-F238E27FC236}">
                <a16:creationId xmlns:a16="http://schemas.microsoft.com/office/drawing/2014/main" id="{BB31C312-1E9C-B840-81EC-E968CD427537}"/>
              </a:ext>
            </a:extLst>
          </p:cNvPr>
          <p:cNvSpPr txBox="1"/>
          <p:nvPr/>
        </p:nvSpPr>
        <p:spPr>
          <a:xfrm>
            <a:off x="1569623" y="2482078"/>
            <a:ext cx="1005605" cy="307777"/>
          </a:xfrm>
          <a:prstGeom prst="rect">
            <a:avLst/>
          </a:prstGeom>
          <a:noFill/>
          <a:ln>
            <a:noFill/>
          </a:ln>
        </p:spPr>
        <p:txBody>
          <a:bodyPr wrap="square" rtlCol="0">
            <a:spAutoFit/>
          </a:bodyPr>
          <a:lstStyle/>
          <a:p>
            <a:pPr>
              <a:spcAft>
                <a:spcPts val="1000"/>
              </a:spcAft>
              <a:buClr>
                <a:srgbClr val="ABCE6E"/>
              </a:buClr>
              <a:buSzPct val="100000"/>
            </a:pPr>
            <a:r>
              <a:rPr lang="en-US" sz="1400" dirty="0">
                <a:latin typeface="Gilmer Light" panose="00000400000000000000" pitchFamily="50" charset="0"/>
              </a:rPr>
              <a:t>Week 1</a:t>
            </a:r>
          </a:p>
        </p:txBody>
      </p:sp>
      <p:sp>
        <p:nvSpPr>
          <p:cNvPr id="64" name="TextBox 63">
            <a:extLst>
              <a:ext uri="{FF2B5EF4-FFF2-40B4-BE49-F238E27FC236}">
                <a16:creationId xmlns:a16="http://schemas.microsoft.com/office/drawing/2014/main" id="{7BC109DC-BF67-D14B-A759-F345E748FD55}"/>
              </a:ext>
            </a:extLst>
          </p:cNvPr>
          <p:cNvSpPr txBox="1"/>
          <p:nvPr/>
        </p:nvSpPr>
        <p:spPr>
          <a:xfrm>
            <a:off x="3713072" y="2479702"/>
            <a:ext cx="1005605" cy="307777"/>
          </a:xfrm>
          <a:prstGeom prst="rect">
            <a:avLst/>
          </a:prstGeom>
          <a:noFill/>
          <a:ln>
            <a:noFill/>
          </a:ln>
        </p:spPr>
        <p:txBody>
          <a:bodyPr wrap="square" rtlCol="0">
            <a:spAutoFit/>
          </a:bodyPr>
          <a:lstStyle/>
          <a:p>
            <a:pPr>
              <a:spcAft>
                <a:spcPts val="1000"/>
              </a:spcAft>
              <a:buClr>
                <a:srgbClr val="ABCE6E"/>
              </a:buClr>
              <a:buSzPct val="100000"/>
            </a:pPr>
            <a:r>
              <a:rPr lang="en-US" sz="1400" dirty="0">
                <a:latin typeface="Gilmer Light" panose="00000400000000000000" pitchFamily="50" charset="0"/>
              </a:rPr>
              <a:t>Week 2-3</a:t>
            </a:r>
          </a:p>
        </p:txBody>
      </p:sp>
      <p:sp>
        <p:nvSpPr>
          <p:cNvPr id="65" name="TextBox 64">
            <a:extLst>
              <a:ext uri="{FF2B5EF4-FFF2-40B4-BE49-F238E27FC236}">
                <a16:creationId xmlns:a16="http://schemas.microsoft.com/office/drawing/2014/main" id="{7E09771D-1F70-9842-9F00-6E8F035B5E88}"/>
              </a:ext>
            </a:extLst>
          </p:cNvPr>
          <p:cNvSpPr txBox="1"/>
          <p:nvPr/>
        </p:nvSpPr>
        <p:spPr>
          <a:xfrm>
            <a:off x="5999490" y="2479702"/>
            <a:ext cx="1005605" cy="307777"/>
          </a:xfrm>
          <a:prstGeom prst="rect">
            <a:avLst/>
          </a:prstGeom>
          <a:noFill/>
          <a:ln>
            <a:noFill/>
          </a:ln>
        </p:spPr>
        <p:txBody>
          <a:bodyPr wrap="square" rtlCol="0">
            <a:spAutoFit/>
          </a:bodyPr>
          <a:lstStyle/>
          <a:p>
            <a:pPr>
              <a:spcAft>
                <a:spcPts val="1000"/>
              </a:spcAft>
              <a:buClr>
                <a:srgbClr val="ABCE6E"/>
              </a:buClr>
              <a:buSzPct val="100000"/>
            </a:pPr>
            <a:r>
              <a:rPr lang="en-US" sz="1400" dirty="0">
                <a:latin typeface="Gilmer Light" panose="00000400000000000000" pitchFamily="50" charset="0"/>
              </a:rPr>
              <a:t>Week 4</a:t>
            </a:r>
          </a:p>
        </p:txBody>
      </p:sp>
      <p:sp>
        <p:nvSpPr>
          <p:cNvPr id="66" name="TextBox 65">
            <a:extLst>
              <a:ext uri="{FF2B5EF4-FFF2-40B4-BE49-F238E27FC236}">
                <a16:creationId xmlns:a16="http://schemas.microsoft.com/office/drawing/2014/main" id="{DE8F5DA2-5531-844D-B9B3-3927F1B46848}"/>
              </a:ext>
            </a:extLst>
          </p:cNvPr>
          <p:cNvSpPr txBox="1"/>
          <p:nvPr/>
        </p:nvSpPr>
        <p:spPr>
          <a:xfrm>
            <a:off x="8168529" y="2462622"/>
            <a:ext cx="1461036" cy="307777"/>
          </a:xfrm>
          <a:prstGeom prst="rect">
            <a:avLst/>
          </a:prstGeom>
          <a:noFill/>
          <a:ln>
            <a:noFill/>
          </a:ln>
        </p:spPr>
        <p:txBody>
          <a:bodyPr wrap="square" rtlCol="0">
            <a:spAutoFit/>
          </a:bodyPr>
          <a:lstStyle/>
          <a:p>
            <a:pPr>
              <a:spcAft>
                <a:spcPts val="1000"/>
              </a:spcAft>
              <a:buClr>
                <a:srgbClr val="ABCE6E"/>
              </a:buClr>
              <a:buSzPct val="100000"/>
            </a:pPr>
            <a:r>
              <a:rPr lang="en-US" sz="1400" dirty="0">
                <a:latin typeface="Gilmer Light" panose="00000400000000000000" pitchFamily="50" charset="0"/>
              </a:rPr>
              <a:t>Week 8+</a:t>
            </a:r>
          </a:p>
        </p:txBody>
      </p:sp>
      <p:sp>
        <p:nvSpPr>
          <p:cNvPr id="14" name="Rectangle 13">
            <a:extLst>
              <a:ext uri="{FF2B5EF4-FFF2-40B4-BE49-F238E27FC236}">
                <a16:creationId xmlns:a16="http://schemas.microsoft.com/office/drawing/2014/main" id="{49875DE5-B4F1-CD43-8BE9-83528B55DA5B}"/>
              </a:ext>
            </a:extLst>
          </p:cNvPr>
          <p:cNvSpPr/>
          <p:nvPr/>
        </p:nvSpPr>
        <p:spPr>
          <a:xfrm>
            <a:off x="0" y="5116198"/>
            <a:ext cx="12192000" cy="14196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Gilmer Light" panose="00000400000000000000" pitchFamily="50" charset="0"/>
            </a:endParaRPr>
          </a:p>
        </p:txBody>
      </p:sp>
      <p:sp>
        <p:nvSpPr>
          <p:cNvPr id="50" name="Title 23">
            <a:extLst>
              <a:ext uri="{FF2B5EF4-FFF2-40B4-BE49-F238E27FC236}">
                <a16:creationId xmlns:a16="http://schemas.microsoft.com/office/drawing/2014/main" id="{ECA991BF-053E-9545-B164-A1FC51588AAC}"/>
              </a:ext>
            </a:extLst>
          </p:cNvPr>
          <p:cNvSpPr txBox="1">
            <a:spLocks/>
          </p:cNvSpPr>
          <p:nvPr/>
        </p:nvSpPr>
        <p:spPr>
          <a:xfrm>
            <a:off x="377567" y="5031953"/>
            <a:ext cx="1275386" cy="170915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i="1" dirty="0">
                <a:solidFill>
                  <a:srgbClr val="D17346"/>
                </a:solidFill>
                <a:latin typeface="Gilmer Light" panose="00000400000000000000" pitchFamily="50" charset="0"/>
              </a:rPr>
              <a:t>Core Planning Areas</a:t>
            </a:r>
          </a:p>
        </p:txBody>
      </p:sp>
      <p:sp>
        <p:nvSpPr>
          <p:cNvPr id="52" name="Title 23">
            <a:extLst>
              <a:ext uri="{FF2B5EF4-FFF2-40B4-BE49-F238E27FC236}">
                <a16:creationId xmlns:a16="http://schemas.microsoft.com/office/drawing/2014/main" id="{C9547D40-24FB-764B-BA53-FEC208CF17CE}"/>
              </a:ext>
            </a:extLst>
          </p:cNvPr>
          <p:cNvSpPr txBox="1">
            <a:spLocks/>
          </p:cNvSpPr>
          <p:nvPr/>
        </p:nvSpPr>
        <p:spPr>
          <a:xfrm>
            <a:off x="2144291" y="5591375"/>
            <a:ext cx="1275386" cy="1103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a:solidFill>
                  <a:schemeClr val="accent5">
                    <a:lumMod val="50000"/>
                  </a:schemeClr>
                </a:solidFill>
                <a:latin typeface="Gilmer Light" panose="00000400000000000000" pitchFamily="50" charset="0"/>
              </a:rPr>
              <a:t>Investment</a:t>
            </a:r>
          </a:p>
          <a:p>
            <a:pPr algn="ctr"/>
            <a:r>
              <a:rPr lang="en-US" sz="1200" dirty="0">
                <a:solidFill>
                  <a:schemeClr val="accent5">
                    <a:lumMod val="50000"/>
                  </a:schemeClr>
                </a:solidFill>
                <a:latin typeface="Gilmer Light" panose="00000400000000000000" pitchFamily="50" charset="0"/>
              </a:rPr>
              <a:t>Management</a:t>
            </a:r>
          </a:p>
        </p:txBody>
      </p:sp>
      <p:sp>
        <p:nvSpPr>
          <p:cNvPr id="53" name="Title 23">
            <a:extLst>
              <a:ext uri="{FF2B5EF4-FFF2-40B4-BE49-F238E27FC236}">
                <a16:creationId xmlns:a16="http://schemas.microsoft.com/office/drawing/2014/main" id="{761A1377-DE6B-A44A-9495-410C36B16521}"/>
              </a:ext>
            </a:extLst>
          </p:cNvPr>
          <p:cNvSpPr txBox="1">
            <a:spLocks/>
          </p:cNvSpPr>
          <p:nvPr/>
        </p:nvSpPr>
        <p:spPr>
          <a:xfrm>
            <a:off x="3668457" y="5591375"/>
            <a:ext cx="1275386" cy="1103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a:solidFill>
                  <a:schemeClr val="accent5">
                    <a:lumMod val="75000"/>
                  </a:schemeClr>
                </a:solidFill>
                <a:latin typeface="Gilmer Light" panose="00000400000000000000" pitchFamily="50" charset="0"/>
              </a:rPr>
              <a:t>Tax</a:t>
            </a:r>
          </a:p>
          <a:p>
            <a:pPr algn="ctr"/>
            <a:r>
              <a:rPr lang="en-US" sz="1200" dirty="0">
                <a:solidFill>
                  <a:schemeClr val="accent5">
                    <a:lumMod val="75000"/>
                  </a:schemeClr>
                </a:solidFill>
                <a:latin typeface="Gilmer Light" panose="00000400000000000000" pitchFamily="50" charset="0"/>
              </a:rPr>
              <a:t>Planning</a:t>
            </a:r>
          </a:p>
        </p:txBody>
      </p:sp>
      <p:sp>
        <p:nvSpPr>
          <p:cNvPr id="54" name="Title 23">
            <a:extLst>
              <a:ext uri="{FF2B5EF4-FFF2-40B4-BE49-F238E27FC236}">
                <a16:creationId xmlns:a16="http://schemas.microsoft.com/office/drawing/2014/main" id="{FC871A6B-3088-714E-B5C8-B1B9D19B5025}"/>
              </a:ext>
            </a:extLst>
          </p:cNvPr>
          <p:cNvSpPr txBox="1">
            <a:spLocks/>
          </p:cNvSpPr>
          <p:nvPr/>
        </p:nvSpPr>
        <p:spPr>
          <a:xfrm>
            <a:off x="5344355" y="5591375"/>
            <a:ext cx="1275386" cy="1103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a:solidFill>
                  <a:schemeClr val="accent5">
                    <a:lumMod val="50000"/>
                  </a:schemeClr>
                </a:solidFill>
                <a:latin typeface="Gilmer Light" panose="00000400000000000000" pitchFamily="50" charset="0"/>
              </a:rPr>
              <a:t>Charitable Gifting</a:t>
            </a:r>
          </a:p>
        </p:txBody>
      </p:sp>
      <p:sp>
        <p:nvSpPr>
          <p:cNvPr id="55" name="Title 23">
            <a:extLst>
              <a:ext uri="{FF2B5EF4-FFF2-40B4-BE49-F238E27FC236}">
                <a16:creationId xmlns:a16="http://schemas.microsoft.com/office/drawing/2014/main" id="{60E69B75-2237-0249-8EE6-0617A3D89294}"/>
              </a:ext>
            </a:extLst>
          </p:cNvPr>
          <p:cNvSpPr txBox="1">
            <a:spLocks/>
          </p:cNvSpPr>
          <p:nvPr/>
        </p:nvSpPr>
        <p:spPr>
          <a:xfrm>
            <a:off x="6944387" y="5591375"/>
            <a:ext cx="1275386" cy="1103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a:solidFill>
                  <a:schemeClr val="accent5">
                    <a:lumMod val="75000"/>
                  </a:schemeClr>
                </a:solidFill>
                <a:latin typeface="Gilmer Light" panose="00000400000000000000" pitchFamily="50" charset="0"/>
              </a:rPr>
              <a:t>Estate</a:t>
            </a:r>
          </a:p>
          <a:p>
            <a:pPr algn="ctr"/>
            <a:r>
              <a:rPr lang="en-US" sz="1200" dirty="0">
                <a:solidFill>
                  <a:schemeClr val="accent5">
                    <a:lumMod val="75000"/>
                  </a:schemeClr>
                </a:solidFill>
                <a:latin typeface="Gilmer Light" panose="00000400000000000000" pitchFamily="50" charset="0"/>
              </a:rPr>
              <a:t>Planning</a:t>
            </a:r>
          </a:p>
        </p:txBody>
      </p:sp>
      <p:sp>
        <p:nvSpPr>
          <p:cNvPr id="56" name="Title 23">
            <a:extLst>
              <a:ext uri="{FF2B5EF4-FFF2-40B4-BE49-F238E27FC236}">
                <a16:creationId xmlns:a16="http://schemas.microsoft.com/office/drawing/2014/main" id="{7AD2D29C-4CDF-424F-952E-55254E19A609}"/>
              </a:ext>
            </a:extLst>
          </p:cNvPr>
          <p:cNvSpPr txBox="1">
            <a:spLocks/>
          </p:cNvSpPr>
          <p:nvPr/>
        </p:nvSpPr>
        <p:spPr>
          <a:xfrm>
            <a:off x="8544419" y="5591375"/>
            <a:ext cx="1275386" cy="1103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a:solidFill>
                  <a:schemeClr val="accent5">
                    <a:lumMod val="50000"/>
                  </a:schemeClr>
                </a:solidFill>
                <a:latin typeface="Gilmer Light" panose="00000400000000000000" pitchFamily="50" charset="0"/>
              </a:rPr>
              <a:t>Insurance Planning</a:t>
            </a:r>
          </a:p>
        </p:txBody>
      </p:sp>
      <p:sp>
        <p:nvSpPr>
          <p:cNvPr id="60" name="Title 23">
            <a:extLst>
              <a:ext uri="{FF2B5EF4-FFF2-40B4-BE49-F238E27FC236}">
                <a16:creationId xmlns:a16="http://schemas.microsoft.com/office/drawing/2014/main" id="{67993636-B251-174A-AD06-29589066514E}"/>
              </a:ext>
            </a:extLst>
          </p:cNvPr>
          <p:cNvSpPr txBox="1">
            <a:spLocks/>
          </p:cNvSpPr>
          <p:nvPr/>
        </p:nvSpPr>
        <p:spPr>
          <a:xfrm>
            <a:off x="10144449" y="5591375"/>
            <a:ext cx="1275386" cy="1103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200" dirty="0">
                <a:solidFill>
                  <a:schemeClr val="accent5">
                    <a:lumMod val="75000"/>
                  </a:schemeClr>
                </a:solidFill>
                <a:latin typeface="Gilmer Light" panose="00000400000000000000" pitchFamily="50" charset="0"/>
              </a:rPr>
              <a:t>Retirement Planning</a:t>
            </a:r>
          </a:p>
        </p:txBody>
      </p:sp>
      <p:pic>
        <p:nvPicPr>
          <p:cNvPr id="17" name="Graphic 16" descr="Pie chart">
            <a:extLst>
              <a:ext uri="{FF2B5EF4-FFF2-40B4-BE49-F238E27FC236}">
                <a16:creationId xmlns:a16="http://schemas.microsoft.com/office/drawing/2014/main" id="{12AAE7B7-5A18-2B47-8B4C-ED14866287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561965" y="5368706"/>
            <a:ext cx="457200" cy="457200"/>
          </a:xfrm>
          <a:prstGeom prst="rect">
            <a:avLst/>
          </a:prstGeom>
        </p:spPr>
      </p:pic>
      <p:pic>
        <p:nvPicPr>
          <p:cNvPr id="19" name="Graphic 18" descr="Document">
            <a:extLst>
              <a:ext uri="{FF2B5EF4-FFF2-40B4-BE49-F238E27FC236}">
                <a16:creationId xmlns:a16="http://schemas.microsoft.com/office/drawing/2014/main" id="{5256777F-9C8A-F148-8BA6-FCB97E819AC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069984" y="5368706"/>
            <a:ext cx="457200" cy="457200"/>
          </a:xfrm>
          <a:prstGeom prst="rect">
            <a:avLst/>
          </a:prstGeom>
        </p:spPr>
      </p:pic>
      <p:pic>
        <p:nvPicPr>
          <p:cNvPr id="22" name="Graphic 21" descr="Bullseye">
            <a:extLst>
              <a:ext uri="{FF2B5EF4-FFF2-40B4-BE49-F238E27FC236}">
                <a16:creationId xmlns:a16="http://schemas.microsoft.com/office/drawing/2014/main" id="{0A895FD2-5CC6-064A-A740-F3A7590907C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532186" y="5368706"/>
            <a:ext cx="457200" cy="457200"/>
          </a:xfrm>
          <a:prstGeom prst="rect">
            <a:avLst/>
          </a:prstGeom>
        </p:spPr>
      </p:pic>
      <p:pic>
        <p:nvPicPr>
          <p:cNvPr id="25" name="Graphic 24" descr="Playbook">
            <a:extLst>
              <a:ext uri="{FF2B5EF4-FFF2-40B4-BE49-F238E27FC236}">
                <a16:creationId xmlns:a16="http://schemas.microsoft.com/office/drawing/2014/main" id="{0C31A382-388D-DC4A-BBFB-4FD6A69C7EB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906336" y="5368706"/>
            <a:ext cx="457200" cy="457200"/>
          </a:xfrm>
          <a:prstGeom prst="rect">
            <a:avLst/>
          </a:prstGeom>
        </p:spPr>
      </p:pic>
      <p:pic>
        <p:nvPicPr>
          <p:cNvPr id="68" name="Graphic 67" descr="House">
            <a:extLst>
              <a:ext uri="{FF2B5EF4-FFF2-40B4-BE49-F238E27FC236}">
                <a16:creationId xmlns:a16="http://schemas.microsoft.com/office/drawing/2014/main" id="{6BAE043C-2701-454E-91C2-8661531DAC76}"/>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7318399" y="5374628"/>
            <a:ext cx="457200" cy="457200"/>
          </a:xfrm>
          <a:prstGeom prst="rect">
            <a:avLst/>
          </a:prstGeom>
        </p:spPr>
      </p:pic>
      <p:pic>
        <p:nvPicPr>
          <p:cNvPr id="73" name="Graphic 72" descr="Love letter">
            <a:extLst>
              <a:ext uri="{FF2B5EF4-FFF2-40B4-BE49-F238E27FC236}">
                <a16:creationId xmlns:a16="http://schemas.microsoft.com/office/drawing/2014/main" id="{5303C789-70BB-D945-9F3B-2C9445F33047}"/>
              </a:ext>
            </a:extLst>
          </p:cNvPr>
          <p:cNvPicPr>
            <a:picLocks noChangeAspect="1"/>
          </p:cNvPicPr>
          <p:nvPr/>
        </p:nvPicPr>
        <p:blipFill rotWithShape="1">
          <a:blip r:embed="rId14">
            <a:extLst>
              <a:ext uri="{96DAC541-7B7A-43D3-8B79-37D633B846F1}">
                <asvg:svgBlip xmlns:asvg="http://schemas.microsoft.com/office/drawing/2016/SVG/main" r:embed="rId15"/>
              </a:ext>
            </a:extLst>
          </a:blip>
          <a:srcRect l="25318" t="21576" r="26582" b="28426"/>
          <a:stretch/>
        </p:blipFill>
        <p:spPr>
          <a:xfrm>
            <a:off x="5684981" y="5338200"/>
            <a:ext cx="498523" cy="518212"/>
          </a:xfrm>
          <a:prstGeom prst="rect">
            <a:avLst/>
          </a:prstGeom>
        </p:spPr>
      </p:pic>
      <p:pic>
        <p:nvPicPr>
          <p:cNvPr id="75" name="Picture 74">
            <a:extLst>
              <a:ext uri="{FF2B5EF4-FFF2-40B4-BE49-F238E27FC236}">
                <a16:creationId xmlns:a16="http://schemas.microsoft.com/office/drawing/2014/main" id="{0725A61F-AE92-854E-B272-E75AFD13A599}"/>
              </a:ext>
            </a:extLst>
          </p:cNvPr>
          <p:cNvPicPr>
            <a:picLocks noChangeAspect="1"/>
          </p:cNvPicPr>
          <p:nvPr/>
        </p:nvPicPr>
        <p:blipFill>
          <a:blip r:embed="rId16"/>
          <a:stretch>
            <a:fillRect/>
          </a:stretch>
        </p:blipFill>
        <p:spPr>
          <a:xfrm>
            <a:off x="11131002" y="50290"/>
            <a:ext cx="934959" cy="943616"/>
          </a:xfrm>
          <a:prstGeom prst="rect">
            <a:avLst/>
          </a:prstGeom>
        </p:spPr>
      </p:pic>
    </p:spTree>
    <p:extLst>
      <p:ext uri="{BB962C8B-B14F-4D97-AF65-F5344CB8AC3E}">
        <p14:creationId xmlns:p14="http://schemas.microsoft.com/office/powerpoint/2010/main" val="15312620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id="{45041199-200A-5247-8202-8041CC8589D6}"/>
              </a:ext>
            </a:extLst>
          </p:cNvPr>
          <p:cNvSpPr/>
          <p:nvPr/>
        </p:nvSpPr>
        <p:spPr>
          <a:xfrm>
            <a:off x="0" y="1246253"/>
            <a:ext cx="12192000" cy="13910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23825"/>
            <a:r>
              <a:rPr lang="en-US" sz="1500" dirty="0">
                <a:solidFill>
                  <a:schemeClr val="tx1">
                    <a:lumMod val="85000"/>
                    <a:lumOff val="15000"/>
                  </a:schemeClr>
                </a:solidFill>
                <a:latin typeface="Gilmer Light" panose="00000400000000000000" pitchFamily="50" charset="0"/>
              </a:rPr>
              <a:t>At FIRMNAME we work as a team, with every individual committed to working hard to help you reach your financial goals. To provide you with the best possible service and make communications with our team simple - any time you have questions or requests are please reach out </a:t>
            </a:r>
            <a:r>
              <a:rPr lang="en-US" sz="1500" dirty="0">
                <a:solidFill>
                  <a:schemeClr val="tx1">
                    <a:lumMod val="85000"/>
                    <a:lumOff val="15000"/>
                  </a:schemeClr>
                </a:solidFill>
                <a:latin typeface="Gilmer Light" panose="00000400000000000000" pitchFamily="50" charset="0"/>
                <a:hlinkClick r:id="rId3">
                  <a:extLst>
                    <a:ext uri="{A12FA001-AC4F-418D-AE19-62706E023703}">
                      <ahyp:hlinkClr xmlns:ahyp="http://schemas.microsoft.com/office/drawing/2018/hyperlinkcolor" val="tx"/>
                    </a:ext>
                  </a:extLst>
                </a:hlinkClick>
              </a:rPr>
              <a:t>clientservice@firmname.com</a:t>
            </a:r>
            <a:r>
              <a:rPr lang="en-US" sz="1500" dirty="0">
                <a:solidFill>
                  <a:schemeClr val="tx1">
                    <a:lumMod val="85000"/>
                    <a:lumOff val="15000"/>
                  </a:schemeClr>
                </a:solidFill>
                <a:latin typeface="Gilmer Light" panose="00000400000000000000" pitchFamily="50" charset="0"/>
              </a:rPr>
              <a:t> or call our office at 877-235-3684 and ask for NAME.</a:t>
            </a:r>
          </a:p>
        </p:txBody>
      </p:sp>
      <p:sp>
        <p:nvSpPr>
          <p:cNvPr id="24" name="Title 23">
            <a:extLst>
              <a:ext uri="{FF2B5EF4-FFF2-40B4-BE49-F238E27FC236}">
                <a16:creationId xmlns:a16="http://schemas.microsoft.com/office/drawing/2014/main" id="{C8636A6E-8EE7-A64A-B92F-79CFC2D7523E}"/>
              </a:ext>
            </a:extLst>
          </p:cNvPr>
          <p:cNvSpPr>
            <a:spLocks noGrp="1"/>
          </p:cNvSpPr>
          <p:nvPr>
            <p:ph type="title" idx="4294967295"/>
          </p:nvPr>
        </p:nvSpPr>
        <p:spPr>
          <a:xfrm>
            <a:off x="0" y="0"/>
            <a:ext cx="12192000" cy="1246188"/>
          </a:xfrm>
        </p:spPr>
        <p:txBody>
          <a:bodyPr>
            <a:normAutofit/>
          </a:bodyPr>
          <a:lstStyle/>
          <a:p>
            <a:pPr algn="ctr"/>
            <a:r>
              <a:rPr lang="en-US" sz="3200" dirty="0">
                <a:solidFill>
                  <a:srgbClr val="417E77"/>
                </a:solidFill>
                <a:latin typeface="Gilmer Light" panose="00000400000000000000" pitchFamily="50" charset="0"/>
              </a:rPr>
              <a:t>Meet Your Team</a:t>
            </a:r>
          </a:p>
        </p:txBody>
      </p:sp>
      <p:pic>
        <p:nvPicPr>
          <p:cNvPr id="45" name="Picture 44">
            <a:extLst>
              <a:ext uri="{FF2B5EF4-FFF2-40B4-BE49-F238E27FC236}">
                <a16:creationId xmlns:a16="http://schemas.microsoft.com/office/drawing/2014/main" id="{2406D724-B024-F94D-BA51-BCDAD5EF0390}"/>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1133751" y="65513"/>
            <a:ext cx="934959" cy="943616"/>
          </a:xfrm>
          <a:prstGeom prst="rect">
            <a:avLst/>
          </a:prstGeom>
        </p:spPr>
      </p:pic>
      <p:grpSp>
        <p:nvGrpSpPr>
          <p:cNvPr id="17" name="Group 16">
            <a:extLst>
              <a:ext uri="{FF2B5EF4-FFF2-40B4-BE49-F238E27FC236}">
                <a16:creationId xmlns:a16="http://schemas.microsoft.com/office/drawing/2014/main" id="{1E0CDF3E-4B52-9B4D-BE7E-4D9B765E1025}"/>
              </a:ext>
            </a:extLst>
          </p:cNvPr>
          <p:cNvGrpSpPr/>
          <p:nvPr/>
        </p:nvGrpSpPr>
        <p:grpSpPr>
          <a:xfrm>
            <a:off x="205807" y="3394620"/>
            <a:ext cx="3796494" cy="1905850"/>
            <a:chOff x="37578" y="3149359"/>
            <a:chExt cx="3168305" cy="1529609"/>
          </a:xfrm>
        </p:grpSpPr>
        <p:sp>
          <p:nvSpPr>
            <p:cNvPr id="2" name="Rectangle 1">
              <a:extLst>
                <a:ext uri="{FF2B5EF4-FFF2-40B4-BE49-F238E27FC236}">
                  <a16:creationId xmlns:a16="http://schemas.microsoft.com/office/drawing/2014/main" id="{230C29DB-8B51-694E-85B6-07F2626425D9}"/>
                </a:ext>
              </a:extLst>
            </p:cNvPr>
            <p:cNvSpPr/>
            <p:nvPr/>
          </p:nvSpPr>
          <p:spPr>
            <a:xfrm>
              <a:off x="37578" y="4051545"/>
              <a:ext cx="3168305" cy="627423"/>
            </a:xfrm>
            <a:prstGeom prst="rect">
              <a:avLst/>
            </a:prstGeom>
          </p:spPr>
          <p:txBody>
            <a:bodyPr wrap="square">
              <a:spAutoFit/>
            </a:bodyPr>
            <a:lstStyle/>
            <a:p>
              <a:pPr marL="49213" marR="0" indent="12700" algn="ctr">
                <a:lnSpc>
                  <a:spcPct val="110000"/>
                </a:lnSpc>
                <a:spcBef>
                  <a:spcPts val="0"/>
                </a:spcBef>
                <a:spcAft>
                  <a:spcPts val="10"/>
                </a:spcAft>
              </a:pPr>
              <a:r>
                <a:rPr lang="en-US" sz="1400" i="1" dirty="0">
                  <a:solidFill>
                    <a:srgbClr val="000000"/>
                  </a:solidFill>
                  <a:latin typeface="Gilmer Light" panose="00000400000000000000" pitchFamily="50" charset="0"/>
                  <a:ea typeface="Times New Roman" panose="02020603050405020304" pitchFamily="18" charset="0"/>
                </a:rPr>
                <a:t>NAME</a:t>
              </a:r>
            </a:p>
            <a:p>
              <a:pPr marL="49213" marR="0" indent="12700" algn="ctr">
                <a:lnSpc>
                  <a:spcPct val="110000"/>
                </a:lnSpc>
                <a:spcBef>
                  <a:spcPts val="0"/>
                </a:spcBef>
                <a:spcAft>
                  <a:spcPts val="10"/>
                </a:spcAft>
              </a:pPr>
              <a:r>
                <a:rPr lang="en-US" sz="1400" i="1" dirty="0">
                  <a:solidFill>
                    <a:srgbClr val="000000"/>
                  </a:solidFill>
                  <a:latin typeface="Gilmer Light" panose="00000400000000000000" pitchFamily="50" charset="0"/>
                  <a:ea typeface="Times New Roman" panose="02020603050405020304" pitchFamily="18" charset="0"/>
                </a:rPr>
                <a:t>Financial Advisor</a:t>
              </a:r>
              <a:endParaRPr lang="en-US" sz="1400" dirty="0">
                <a:solidFill>
                  <a:srgbClr val="000000"/>
                </a:solidFill>
                <a:latin typeface="Gilmer Light" panose="00000400000000000000" pitchFamily="50" charset="0"/>
                <a:ea typeface="Times New Roman" panose="02020603050405020304" pitchFamily="18" charset="0"/>
              </a:endParaRPr>
            </a:p>
            <a:p>
              <a:pPr algn="ctr"/>
              <a:r>
                <a:rPr lang="en-US" sz="1400" dirty="0">
                  <a:solidFill>
                    <a:srgbClr val="000000"/>
                  </a:solidFill>
                  <a:latin typeface="Gilmer Light" panose="00000400000000000000" pitchFamily="50" charset="0"/>
                  <a:ea typeface="Times New Roman" panose="02020603050405020304" pitchFamily="18" charset="0"/>
                </a:rPr>
                <a:t>Brief Description</a:t>
              </a:r>
              <a:endParaRPr lang="en-US" sz="1400" dirty="0">
                <a:latin typeface="Gilmer Light" panose="00000400000000000000" pitchFamily="50" charset="0"/>
              </a:endParaRPr>
            </a:p>
          </p:txBody>
        </p:sp>
        <p:pic>
          <p:nvPicPr>
            <p:cNvPr id="13" name="Graphic 12" descr="Female Profile">
              <a:extLst>
                <a:ext uri="{FF2B5EF4-FFF2-40B4-BE49-F238E27FC236}">
                  <a16:creationId xmlns:a16="http://schemas.microsoft.com/office/drawing/2014/main" id="{AC747289-1912-3044-9AB6-E7EC2F11B4D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64530" y="3149359"/>
              <a:ext cx="914400" cy="914400"/>
            </a:xfrm>
            <a:prstGeom prst="rect">
              <a:avLst/>
            </a:prstGeom>
          </p:spPr>
        </p:pic>
      </p:grpSp>
      <p:grpSp>
        <p:nvGrpSpPr>
          <p:cNvPr id="14" name="Group 13">
            <a:extLst>
              <a:ext uri="{FF2B5EF4-FFF2-40B4-BE49-F238E27FC236}">
                <a16:creationId xmlns:a16="http://schemas.microsoft.com/office/drawing/2014/main" id="{8B855685-3FA0-1348-93A8-DF415761762A}"/>
              </a:ext>
            </a:extLst>
          </p:cNvPr>
          <p:cNvGrpSpPr/>
          <p:nvPr/>
        </p:nvGrpSpPr>
        <p:grpSpPr>
          <a:xfrm>
            <a:off x="2817405" y="3410734"/>
            <a:ext cx="3796494" cy="1901949"/>
            <a:chOff x="2545495" y="3164704"/>
            <a:chExt cx="3168305" cy="1526478"/>
          </a:xfrm>
        </p:grpSpPr>
        <p:pic>
          <p:nvPicPr>
            <p:cNvPr id="11" name="Graphic 10" descr="Male profile">
              <a:extLst>
                <a:ext uri="{FF2B5EF4-FFF2-40B4-BE49-F238E27FC236}">
                  <a16:creationId xmlns:a16="http://schemas.microsoft.com/office/drawing/2014/main" id="{79C9FD3B-5571-9146-8CA2-8A8DD1158AC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672447" y="3164704"/>
              <a:ext cx="914400" cy="914400"/>
            </a:xfrm>
            <a:prstGeom prst="rect">
              <a:avLst/>
            </a:prstGeom>
          </p:spPr>
        </p:pic>
        <p:sp>
          <p:nvSpPr>
            <p:cNvPr id="52" name="Rectangle 51">
              <a:extLst>
                <a:ext uri="{FF2B5EF4-FFF2-40B4-BE49-F238E27FC236}">
                  <a16:creationId xmlns:a16="http://schemas.microsoft.com/office/drawing/2014/main" id="{C3EA38A7-3C68-804E-BD98-EE2C03C602C8}"/>
                </a:ext>
              </a:extLst>
            </p:cNvPr>
            <p:cNvSpPr/>
            <p:nvPr/>
          </p:nvSpPr>
          <p:spPr>
            <a:xfrm>
              <a:off x="2545495" y="4063759"/>
              <a:ext cx="3168305" cy="627423"/>
            </a:xfrm>
            <a:prstGeom prst="rect">
              <a:avLst/>
            </a:prstGeom>
          </p:spPr>
          <p:txBody>
            <a:bodyPr wrap="square">
              <a:spAutoFit/>
            </a:bodyPr>
            <a:lstStyle/>
            <a:p>
              <a:pPr marL="49213" marR="0" indent="12700" algn="ctr">
                <a:lnSpc>
                  <a:spcPct val="110000"/>
                </a:lnSpc>
                <a:spcBef>
                  <a:spcPts val="0"/>
                </a:spcBef>
                <a:spcAft>
                  <a:spcPts val="10"/>
                </a:spcAft>
              </a:pPr>
              <a:r>
                <a:rPr lang="en-US" sz="1400" i="1" dirty="0">
                  <a:solidFill>
                    <a:srgbClr val="000000"/>
                  </a:solidFill>
                  <a:latin typeface="Gilmer Light" panose="00000400000000000000" pitchFamily="50" charset="0"/>
                  <a:ea typeface="Times New Roman" panose="02020603050405020304" pitchFamily="18" charset="0"/>
                </a:rPr>
                <a:t>NAME</a:t>
              </a:r>
            </a:p>
            <a:p>
              <a:pPr marL="49213" marR="0" indent="12700" algn="ctr">
                <a:lnSpc>
                  <a:spcPct val="110000"/>
                </a:lnSpc>
                <a:spcBef>
                  <a:spcPts val="0"/>
                </a:spcBef>
                <a:spcAft>
                  <a:spcPts val="10"/>
                </a:spcAft>
              </a:pPr>
              <a:r>
                <a:rPr lang="en-US" sz="1400" i="1" dirty="0">
                  <a:solidFill>
                    <a:srgbClr val="000000"/>
                  </a:solidFill>
                  <a:latin typeface="Gilmer Light" panose="00000400000000000000" pitchFamily="50" charset="0"/>
                  <a:ea typeface="Times New Roman" panose="02020603050405020304" pitchFamily="18" charset="0"/>
                </a:rPr>
                <a:t>Paraplanner</a:t>
              </a:r>
              <a:endParaRPr lang="en-US" sz="1400" dirty="0">
                <a:solidFill>
                  <a:srgbClr val="000000"/>
                </a:solidFill>
                <a:latin typeface="Gilmer Light" panose="00000400000000000000" pitchFamily="50" charset="0"/>
                <a:ea typeface="Times New Roman" panose="02020603050405020304" pitchFamily="18" charset="0"/>
              </a:endParaRPr>
            </a:p>
            <a:p>
              <a:pPr algn="ctr"/>
              <a:r>
                <a:rPr lang="en-US" sz="1400" dirty="0">
                  <a:solidFill>
                    <a:srgbClr val="000000"/>
                  </a:solidFill>
                  <a:latin typeface="Gilmer Light" panose="00000400000000000000" pitchFamily="50" charset="0"/>
                  <a:ea typeface="Times New Roman" panose="02020603050405020304" pitchFamily="18" charset="0"/>
                </a:rPr>
                <a:t>Brief Description</a:t>
              </a:r>
              <a:endParaRPr lang="en-US" sz="1400" dirty="0">
                <a:latin typeface="Gilmer Light" panose="00000400000000000000" pitchFamily="50" charset="0"/>
              </a:endParaRPr>
            </a:p>
          </p:txBody>
        </p:sp>
      </p:grpSp>
      <p:grpSp>
        <p:nvGrpSpPr>
          <p:cNvPr id="15" name="Group 14">
            <a:extLst>
              <a:ext uri="{FF2B5EF4-FFF2-40B4-BE49-F238E27FC236}">
                <a16:creationId xmlns:a16="http://schemas.microsoft.com/office/drawing/2014/main" id="{D56DE469-7D0B-4843-8B16-1B6989C68E09}"/>
              </a:ext>
            </a:extLst>
          </p:cNvPr>
          <p:cNvGrpSpPr/>
          <p:nvPr/>
        </p:nvGrpSpPr>
        <p:grpSpPr>
          <a:xfrm>
            <a:off x="5429003" y="3394621"/>
            <a:ext cx="3796494" cy="1905849"/>
            <a:chOff x="5124783" y="3149359"/>
            <a:chExt cx="3168305" cy="1529608"/>
          </a:xfrm>
        </p:grpSpPr>
        <p:pic>
          <p:nvPicPr>
            <p:cNvPr id="7" name="Graphic 6" descr="Office worker">
              <a:extLst>
                <a:ext uri="{FF2B5EF4-FFF2-40B4-BE49-F238E27FC236}">
                  <a16:creationId xmlns:a16="http://schemas.microsoft.com/office/drawing/2014/main" id="{074FB687-9B03-2E4F-A9DC-669E91B6284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251735" y="3149359"/>
              <a:ext cx="914400" cy="914400"/>
            </a:xfrm>
            <a:prstGeom prst="rect">
              <a:avLst/>
            </a:prstGeom>
          </p:spPr>
        </p:pic>
        <p:sp>
          <p:nvSpPr>
            <p:cNvPr id="54" name="Rectangle 53">
              <a:extLst>
                <a:ext uri="{FF2B5EF4-FFF2-40B4-BE49-F238E27FC236}">
                  <a16:creationId xmlns:a16="http://schemas.microsoft.com/office/drawing/2014/main" id="{A487BD7D-0C85-4441-A7F7-CFB7DC8BFDA6}"/>
                </a:ext>
              </a:extLst>
            </p:cNvPr>
            <p:cNvSpPr/>
            <p:nvPr/>
          </p:nvSpPr>
          <p:spPr>
            <a:xfrm>
              <a:off x="5124783" y="4051544"/>
              <a:ext cx="3168305" cy="627423"/>
            </a:xfrm>
            <a:prstGeom prst="rect">
              <a:avLst/>
            </a:prstGeom>
          </p:spPr>
          <p:txBody>
            <a:bodyPr wrap="square">
              <a:spAutoFit/>
            </a:bodyPr>
            <a:lstStyle/>
            <a:p>
              <a:pPr marL="49213" marR="0" indent="12700" algn="ctr">
                <a:lnSpc>
                  <a:spcPct val="110000"/>
                </a:lnSpc>
                <a:spcBef>
                  <a:spcPts val="0"/>
                </a:spcBef>
                <a:spcAft>
                  <a:spcPts val="10"/>
                </a:spcAft>
              </a:pPr>
              <a:r>
                <a:rPr lang="en-US" sz="1400" i="1" dirty="0">
                  <a:solidFill>
                    <a:srgbClr val="000000"/>
                  </a:solidFill>
                  <a:latin typeface="Gilmer Light" panose="00000400000000000000" pitchFamily="50" charset="0"/>
                  <a:ea typeface="Times New Roman" panose="02020603050405020304" pitchFamily="18" charset="0"/>
                </a:rPr>
                <a:t>NAME</a:t>
              </a:r>
            </a:p>
            <a:p>
              <a:pPr marL="49213" marR="0" indent="12700" algn="ctr">
                <a:lnSpc>
                  <a:spcPct val="110000"/>
                </a:lnSpc>
                <a:spcBef>
                  <a:spcPts val="0"/>
                </a:spcBef>
                <a:spcAft>
                  <a:spcPts val="10"/>
                </a:spcAft>
              </a:pPr>
              <a:r>
                <a:rPr lang="en-US" sz="1400" i="1" dirty="0">
                  <a:solidFill>
                    <a:srgbClr val="000000"/>
                  </a:solidFill>
                  <a:latin typeface="Gilmer Light" panose="00000400000000000000" pitchFamily="50" charset="0"/>
                  <a:ea typeface="Times New Roman" panose="02020603050405020304" pitchFamily="18" charset="0"/>
                </a:rPr>
                <a:t>Client Service Associate</a:t>
              </a:r>
              <a:endParaRPr lang="en-US" sz="1400" dirty="0">
                <a:solidFill>
                  <a:srgbClr val="000000"/>
                </a:solidFill>
                <a:latin typeface="Gilmer Light" panose="00000400000000000000" pitchFamily="50" charset="0"/>
                <a:ea typeface="Times New Roman" panose="02020603050405020304" pitchFamily="18" charset="0"/>
              </a:endParaRPr>
            </a:p>
            <a:p>
              <a:pPr algn="ctr"/>
              <a:r>
                <a:rPr lang="en-US" sz="1400" dirty="0">
                  <a:solidFill>
                    <a:srgbClr val="000000"/>
                  </a:solidFill>
                  <a:latin typeface="Gilmer Light" panose="00000400000000000000" pitchFamily="50" charset="0"/>
                  <a:ea typeface="Times New Roman" panose="02020603050405020304" pitchFamily="18" charset="0"/>
                </a:rPr>
                <a:t>Brief Description</a:t>
              </a:r>
              <a:endParaRPr lang="en-US" sz="1400" dirty="0">
                <a:latin typeface="Gilmer Light" panose="00000400000000000000" pitchFamily="50" charset="0"/>
              </a:endParaRPr>
            </a:p>
          </p:txBody>
        </p:sp>
      </p:grpSp>
      <p:grpSp>
        <p:nvGrpSpPr>
          <p:cNvPr id="16" name="Group 15">
            <a:extLst>
              <a:ext uri="{FF2B5EF4-FFF2-40B4-BE49-F238E27FC236}">
                <a16:creationId xmlns:a16="http://schemas.microsoft.com/office/drawing/2014/main" id="{B9B4F71A-FE2C-8943-85AD-2EE4D5512207}"/>
              </a:ext>
            </a:extLst>
          </p:cNvPr>
          <p:cNvGrpSpPr/>
          <p:nvPr/>
        </p:nvGrpSpPr>
        <p:grpSpPr>
          <a:xfrm>
            <a:off x="8040602" y="3394486"/>
            <a:ext cx="3796494" cy="1938069"/>
            <a:chOff x="7872373" y="3174635"/>
            <a:chExt cx="3168305" cy="1555468"/>
          </a:xfrm>
        </p:grpSpPr>
        <p:pic>
          <p:nvPicPr>
            <p:cNvPr id="9" name="Graphic 8" descr="User">
              <a:extLst>
                <a:ext uri="{FF2B5EF4-FFF2-40B4-BE49-F238E27FC236}">
                  <a16:creationId xmlns:a16="http://schemas.microsoft.com/office/drawing/2014/main" id="{C215637A-C50D-8641-A7BA-4D35794E6B4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999325" y="3174635"/>
              <a:ext cx="914400" cy="914400"/>
            </a:xfrm>
            <a:prstGeom prst="rect">
              <a:avLst/>
            </a:prstGeom>
          </p:spPr>
        </p:pic>
        <p:sp>
          <p:nvSpPr>
            <p:cNvPr id="55" name="Rectangle 54">
              <a:extLst>
                <a:ext uri="{FF2B5EF4-FFF2-40B4-BE49-F238E27FC236}">
                  <a16:creationId xmlns:a16="http://schemas.microsoft.com/office/drawing/2014/main" id="{32F88850-2A14-304A-AA46-7AE323A4A687}"/>
                </a:ext>
              </a:extLst>
            </p:cNvPr>
            <p:cNvSpPr/>
            <p:nvPr/>
          </p:nvSpPr>
          <p:spPr>
            <a:xfrm>
              <a:off x="7872373" y="4102679"/>
              <a:ext cx="3168305" cy="627424"/>
            </a:xfrm>
            <a:prstGeom prst="rect">
              <a:avLst/>
            </a:prstGeom>
          </p:spPr>
          <p:txBody>
            <a:bodyPr wrap="square">
              <a:spAutoFit/>
            </a:bodyPr>
            <a:lstStyle/>
            <a:p>
              <a:pPr marL="49213" marR="0" indent="12700" algn="ctr">
                <a:lnSpc>
                  <a:spcPct val="110000"/>
                </a:lnSpc>
                <a:spcBef>
                  <a:spcPts val="0"/>
                </a:spcBef>
                <a:spcAft>
                  <a:spcPts val="10"/>
                </a:spcAft>
              </a:pPr>
              <a:r>
                <a:rPr lang="en-US" sz="1400" i="1" dirty="0">
                  <a:solidFill>
                    <a:srgbClr val="000000"/>
                  </a:solidFill>
                  <a:latin typeface="Gilmer Light" panose="00000400000000000000" pitchFamily="50" charset="0"/>
                  <a:ea typeface="Times New Roman" panose="02020603050405020304" pitchFamily="18" charset="0"/>
                </a:rPr>
                <a:t>NAME</a:t>
              </a:r>
            </a:p>
            <a:p>
              <a:pPr marL="49213" marR="0" indent="12700" algn="ctr">
                <a:lnSpc>
                  <a:spcPct val="110000"/>
                </a:lnSpc>
                <a:spcBef>
                  <a:spcPts val="0"/>
                </a:spcBef>
                <a:spcAft>
                  <a:spcPts val="10"/>
                </a:spcAft>
              </a:pPr>
              <a:r>
                <a:rPr lang="en-US" sz="1400" i="1" dirty="0">
                  <a:solidFill>
                    <a:srgbClr val="000000"/>
                  </a:solidFill>
                  <a:latin typeface="Gilmer Light" panose="00000400000000000000" pitchFamily="50" charset="0"/>
                  <a:ea typeface="Times New Roman" panose="02020603050405020304" pitchFamily="18" charset="0"/>
                </a:rPr>
                <a:t>Admin Assistant</a:t>
              </a:r>
              <a:endParaRPr lang="en-US" sz="1400" dirty="0">
                <a:solidFill>
                  <a:srgbClr val="000000"/>
                </a:solidFill>
                <a:latin typeface="Gilmer Light" panose="00000400000000000000" pitchFamily="50" charset="0"/>
                <a:ea typeface="Times New Roman" panose="02020603050405020304" pitchFamily="18" charset="0"/>
              </a:endParaRPr>
            </a:p>
            <a:p>
              <a:pPr algn="ctr"/>
              <a:r>
                <a:rPr lang="en-US" sz="1400" dirty="0">
                  <a:solidFill>
                    <a:srgbClr val="000000"/>
                  </a:solidFill>
                  <a:latin typeface="Gilmer Light" panose="00000400000000000000" pitchFamily="50" charset="0"/>
                  <a:ea typeface="Times New Roman" panose="02020603050405020304" pitchFamily="18" charset="0"/>
                </a:rPr>
                <a:t>Brief Description</a:t>
              </a:r>
              <a:endParaRPr lang="en-US" sz="1400" dirty="0">
                <a:latin typeface="Gilmer Light" panose="00000400000000000000" pitchFamily="50" charset="0"/>
              </a:endParaRPr>
            </a:p>
          </p:txBody>
        </p:sp>
      </p:grpSp>
    </p:spTree>
    <p:extLst>
      <p:ext uri="{BB962C8B-B14F-4D97-AF65-F5344CB8AC3E}">
        <p14:creationId xmlns:p14="http://schemas.microsoft.com/office/powerpoint/2010/main" val="2145785499"/>
      </p:ext>
    </p:extLst>
  </p:cSld>
  <p:clrMapOvr>
    <a:masterClrMapping/>
  </p:clrMapOvr>
</p:sld>
</file>

<file path=ppt/theme/theme1.xml><?xml version="1.0" encoding="utf-8"?>
<a:theme xmlns:a="http://schemas.openxmlformats.org/drawingml/2006/main" name="Office Theme">
  <a:themeElements>
    <a:clrScheme name="LIMITLESS COLOR THEME 1">
      <a:dk1>
        <a:srgbClr val="3F3F3F"/>
      </a:dk1>
      <a:lt1>
        <a:srgbClr val="FFFFFF"/>
      </a:lt1>
      <a:dk2>
        <a:srgbClr val="002426"/>
      </a:dk2>
      <a:lt2>
        <a:srgbClr val="E7E6E6"/>
      </a:lt2>
      <a:accent1>
        <a:srgbClr val="417E77"/>
      </a:accent1>
      <a:accent2>
        <a:srgbClr val="D17346"/>
      </a:accent2>
      <a:accent3>
        <a:srgbClr val="A7D8D5"/>
      </a:accent3>
      <a:accent4>
        <a:srgbClr val="86C6C5"/>
      </a:accent4>
      <a:accent5>
        <a:srgbClr val="56ABA8"/>
      </a:accent5>
      <a:accent6>
        <a:srgbClr val="004A4D"/>
      </a:accent6>
      <a:hlink>
        <a:srgbClr val="D17346"/>
      </a:hlink>
      <a:folHlink>
        <a:srgbClr val="6F3B5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ACP2019Templat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1182</TotalTime>
  <Words>909</Words>
  <Application>Microsoft Office PowerPoint</Application>
  <PresentationFormat>Widescreen</PresentationFormat>
  <Paragraphs>83</Paragraphs>
  <Slides>5</Slides>
  <Notes>5</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5</vt:i4>
      </vt:variant>
    </vt:vector>
  </HeadingPairs>
  <TitlesOfParts>
    <vt:vector size="12" baseType="lpstr">
      <vt:lpstr>Arial</vt:lpstr>
      <vt:lpstr>Calibri</vt:lpstr>
      <vt:lpstr>Calibri Light</vt:lpstr>
      <vt:lpstr>Garamond</vt:lpstr>
      <vt:lpstr>Gilmer Light</vt:lpstr>
      <vt:lpstr>Office Theme</vt:lpstr>
      <vt:lpstr>LACP2019Template</vt:lpstr>
      <vt:lpstr>PowerPoint Presentation</vt:lpstr>
      <vt:lpstr>PowerPoint Presentation</vt:lpstr>
      <vt:lpstr>Reaching Your Goals Together</vt:lpstr>
      <vt:lpstr>NEW CLIENT ON-BOARDING</vt:lpstr>
      <vt:lpstr>Meet Your Team</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Stephanie Bogan</dc:creator>
  <cp:lastModifiedBy>Kathryn Waller</cp:lastModifiedBy>
  <cp:revision>28</cp:revision>
  <dcterms:created xsi:type="dcterms:W3CDTF">2019-06-04T06:52:42Z</dcterms:created>
  <dcterms:modified xsi:type="dcterms:W3CDTF">2022-07-25T17:44:15Z</dcterms:modified>
</cp:coreProperties>
</file>