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"/>
  </p:notesMasterIdLst>
  <p:sldIdLst>
    <p:sldId id="680" r:id="rId2"/>
    <p:sldId id="6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orient="horz" pos="1944" userDrawn="1">
          <p15:clr>
            <a:srgbClr val="A4A3A4"/>
          </p15:clr>
        </p15:guide>
        <p15:guide id="4" pos="3192" userDrawn="1">
          <p15:clr>
            <a:srgbClr val="A4A3A4"/>
          </p15:clr>
        </p15:guide>
        <p15:guide id="5" pos="57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Bergsma" initials="NB" lastIdx="38" clrIdx="0">
    <p:extLst>
      <p:ext uri="{19B8F6BF-5375-455C-9EA6-DF929625EA0E}">
        <p15:presenceInfo xmlns:p15="http://schemas.microsoft.com/office/powerpoint/2012/main" userId="3935565e91bd95cf" providerId="Windows Live"/>
      </p:ext>
    </p:extLst>
  </p:cmAuthor>
  <p:cmAuthor id="2" name="Stephanie Bogan" initials="SB" lastIdx="15" clrIdx="1">
    <p:extLst>
      <p:ext uri="{19B8F6BF-5375-455C-9EA6-DF929625EA0E}">
        <p15:presenceInfo xmlns:p15="http://schemas.microsoft.com/office/powerpoint/2012/main" userId="6b75e9cd6dca3f52" providerId="Windows Live"/>
      </p:ext>
    </p:extLst>
  </p:cmAuthor>
  <p:cmAuthor id="3" name="Allison Foulk" initials="AF" lastIdx="1" clrIdx="2">
    <p:extLst>
      <p:ext uri="{19B8F6BF-5375-455C-9EA6-DF929625EA0E}">
        <p15:presenceInfo xmlns:p15="http://schemas.microsoft.com/office/powerpoint/2012/main" userId="396bdbf0751436b1" providerId="Windows Live"/>
      </p:ext>
    </p:extLst>
  </p:cmAuthor>
  <p:cmAuthor id="4" name="Rae Chicas" initials="RC" lastIdx="6" clrIdx="3">
    <p:extLst>
      <p:ext uri="{19B8F6BF-5375-455C-9EA6-DF929625EA0E}">
        <p15:presenceInfo xmlns:p15="http://schemas.microsoft.com/office/powerpoint/2012/main" userId="2c5dafefc671bf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4D"/>
    <a:srgbClr val="86C6C5"/>
    <a:srgbClr val="56ABA8"/>
    <a:srgbClr val="417E77"/>
    <a:srgbClr val="ED7D31"/>
    <a:srgbClr val="2774B0"/>
    <a:srgbClr val="48A9C3"/>
    <a:srgbClr val="98B364"/>
    <a:srgbClr val="ABCE6E"/>
    <a:srgbClr val="D6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0" autoAdjust="0"/>
    <p:restoredTop sz="86675"/>
  </p:normalViewPr>
  <p:slideViewPr>
    <p:cSldViewPr snapToGrid="0">
      <p:cViewPr varScale="1">
        <p:scale>
          <a:sx n="99" d="100"/>
          <a:sy n="99" d="100"/>
        </p:scale>
        <p:origin x="498" y="96"/>
      </p:cViewPr>
      <p:guideLst>
        <p:guide orient="horz" pos="2160"/>
        <p:guide pos="720"/>
        <p:guide orient="horz" pos="1944"/>
        <p:guide pos="3192"/>
        <p:guide pos="5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52B11-45B6-964E-9D02-19E23970FCCC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CCEBE-45B2-B244-A1E2-ACAB44EB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3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CCEBE-45B2-B244-A1E2-ACAB44EBD3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CCEBE-45B2-B244-A1E2-ACAB44EBD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-114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2A09B9-87DB-A743-B23F-13D729DA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591" y="297305"/>
            <a:ext cx="6938574" cy="2343805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Content Placeholder 2">
            <a:extLst>
              <a:ext uri="{FF2B5EF4-FFF2-40B4-BE49-F238E27FC236}">
                <a16:creationId xmlns:a16="http://schemas.microsoft.com/office/drawing/2014/main" id="{B7041A9D-5E03-964D-9FCB-D1D8E3E0AB18}"/>
              </a:ext>
            </a:extLst>
          </p:cNvPr>
          <p:cNvSpPr>
            <a:spLocks noGrp="1"/>
          </p:cNvSpPr>
          <p:nvPr>
            <p:ph orient="vert" sz="quarter" idx="12" hasCustomPrompt="1"/>
          </p:nvPr>
        </p:nvSpPr>
        <p:spPr>
          <a:xfrm>
            <a:off x="2218335" y="2641110"/>
            <a:ext cx="6939131" cy="858246"/>
          </a:xfrm>
        </p:spPr>
        <p:txBody>
          <a:bodyPr vert="horz" anchor="t"/>
          <a:lstStyle>
            <a:lvl1pPr marL="0" indent="0">
              <a:buNone/>
              <a:defRPr sz="1800" b="0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4D4D6D3-042F-DD4D-B3EF-75FDE75AB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310" y="3168201"/>
            <a:ext cx="1580922" cy="1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3EA9A8-9559-A84A-AFF2-5A356B186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5400000" flipH="1">
            <a:off x="270293" y="-269147"/>
            <a:ext cx="586258" cy="1124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851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C7023C-1659-4345-86DA-BE689B71876A}"/>
              </a:ext>
            </a:extLst>
          </p:cNvPr>
          <p:cNvSpPr/>
          <p:nvPr userDrawn="1"/>
        </p:nvSpPr>
        <p:spPr>
          <a:xfrm>
            <a:off x="254723" y="6491916"/>
            <a:ext cx="2470548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403D7-5780-F04C-BB8E-DF9D42F36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1" y="6476526"/>
            <a:ext cx="268900" cy="277000"/>
          </a:xfrm>
          <a:prstGeom prst="rect">
            <a:avLst/>
          </a:prstGeom>
        </p:spPr>
      </p:pic>
      <p:sp>
        <p:nvSpPr>
          <p:cNvPr id="8" name="Snip Single Corner Rectangle 9">
            <a:extLst>
              <a:ext uri="{FF2B5EF4-FFF2-40B4-BE49-F238E27FC236}">
                <a16:creationId xmlns:a16="http://schemas.microsoft.com/office/drawing/2014/main" id="{30C51143-5E11-AD4C-8E32-8C37E507653F}"/>
              </a:ext>
            </a:extLst>
          </p:cNvPr>
          <p:cNvSpPr/>
          <p:nvPr userDrawn="1"/>
        </p:nvSpPr>
        <p:spPr>
          <a:xfrm rot="5400000" flipH="1" flipV="1">
            <a:off x="5666874" y="332872"/>
            <a:ext cx="6858000" cy="6192253"/>
          </a:xfrm>
          <a:custGeom>
            <a:avLst/>
            <a:gdLst>
              <a:gd name="connsiteX0" fmla="*/ 0 w 7815562"/>
              <a:gd name="connsiteY0" fmla="*/ 0 h 5675669"/>
              <a:gd name="connsiteX1" fmla="*/ 4977728 w 7815562"/>
              <a:gd name="connsiteY1" fmla="*/ 0 h 5675669"/>
              <a:gd name="connsiteX2" fmla="*/ 7815562 w 7815562"/>
              <a:gd name="connsiteY2" fmla="*/ 2837835 h 5675669"/>
              <a:gd name="connsiteX3" fmla="*/ 7815562 w 7815562"/>
              <a:gd name="connsiteY3" fmla="*/ 5675669 h 5675669"/>
              <a:gd name="connsiteX4" fmla="*/ 0 w 7815562"/>
              <a:gd name="connsiteY4" fmla="*/ 5675669 h 5675669"/>
              <a:gd name="connsiteX5" fmla="*/ 0 w 7815562"/>
              <a:gd name="connsiteY5" fmla="*/ 0 h 5675669"/>
              <a:gd name="connsiteX0" fmla="*/ 0 w 7815562"/>
              <a:gd name="connsiteY0" fmla="*/ 0 h 5675669"/>
              <a:gd name="connsiteX1" fmla="*/ 3831619 w 7815562"/>
              <a:gd name="connsiteY1" fmla="*/ 633688 h 5675669"/>
              <a:gd name="connsiteX2" fmla="*/ 7815562 w 7815562"/>
              <a:gd name="connsiteY2" fmla="*/ 2837835 h 5675669"/>
              <a:gd name="connsiteX3" fmla="*/ 7815562 w 7815562"/>
              <a:gd name="connsiteY3" fmla="*/ 5675669 h 5675669"/>
              <a:gd name="connsiteX4" fmla="*/ 0 w 7815562"/>
              <a:gd name="connsiteY4" fmla="*/ 5675669 h 5675669"/>
              <a:gd name="connsiteX5" fmla="*/ 0 w 7815562"/>
              <a:gd name="connsiteY5" fmla="*/ 0 h 5675669"/>
              <a:gd name="connsiteX0" fmla="*/ 0 w 7841943"/>
              <a:gd name="connsiteY0" fmla="*/ 0 h 6948885"/>
              <a:gd name="connsiteX1" fmla="*/ 3858000 w 7841943"/>
              <a:gd name="connsiteY1" fmla="*/ 1906904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3792045 w 7841943"/>
              <a:gd name="connsiteY1" fmla="*/ 2092102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3607373 w 7841943"/>
              <a:gd name="connsiteY1" fmla="*/ 2636116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4029479 w 7841943"/>
              <a:gd name="connsiteY1" fmla="*/ 2057384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7841943 w 7841943"/>
              <a:gd name="connsiteY1" fmla="*/ 4111051 h 6948885"/>
              <a:gd name="connsiteX2" fmla="*/ 7841943 w 7841943"/>
              <a:gd name="connsiteY2" fmla="*/ 6948885 h 6948885"/>
              <a:gd name="connsiteX3" fmla="*/ 26381 w 7841943"/>
              <a:gd name="connsiteY3" fmla="*/ 6948885 h 6948885"/>
              <a:gd name="connsiteX4" fmla="*/ 0 w 7841943"/>
              <a:gd name="connsiteY4" fmla="*/ 0 h 6948885"/>
              <a:gd name="connsiteX0" fmla="*/ 1 w 7881517"/>
              <a:gd name="connsiteY0" fmla="*/ 0 h 5525195"/>
              <a:gd name="connsiteX1" fmla="*/ 7881517 w 7881517"/>
              <a:gd name="connsiteY1" fmla="*/ 2687361 h 5525195"/>
              <a:gd name="connsiteX2" fmla="*/ 7881517 w 7881517"/>
              <a:gd name="connsiteY2" fmla="*/ 5525195 h 5525195"/>
              <a:gd name="connsiteX3" fmla="*/ 65955 w 7881517"/>
              <a:gd name="connsiteY3" fmla="*/ 5525195 h 5525195"/>
              <a:gd name="connsiteX4" fmla="*/ 1 w 7881517"/>
              <a:gd name="connsiteY4" fmla="*/ 0 h 5525195"/>
              <a:gd name="connsiteX0" fmla="*/ 0 w 7881516"/>
              <a:gd name="connsiteY0" fmla="*/ 0 h 5525195"/>
              <a:gd name="connsiteX1" fmla="*/ 7762799 w 7881516"/>
              <a:gd name="connsiteY1" fmla="*/ 1691939 h 5525195"/>
              <a:gd name="connsiteX2" fmla="*/ 7881516 w 7881516"/>
              <a:gd name="connsiteY2" fmla="*/ 5525195 h 5525195"/>
              <a:gd name="connsiteX3" fmla="*/ 65954 w 7881516"/>
              <a:gd name="connsiteY3" fmla="*/ 5525195 h 5525195"/>
              <a:gd name="connsiteX4" fmla="*/ 0 w 7881516"/>
              <a:gd name="connsiteY4" fmla="*/ 0 h 5525195"/>
              <a:gd name="connsiteX0" fmla="*/ 0 w 7881516"/>
              <a:gd name="connsiteY0" fmla="*/ 0 h 5525195"/>
              <a:gd name="connsiteX1" fmla="*/ 7881515 w 7881516"/>
              <a:gd name="connsiteY1" fmla="*/ 1645643 h 5525195"/>
              <a:gd name="connsiteX2" fmla="*/ 7881516 w 7881516"/>
              <a:gd name="connsiteY2" fmla="*/ 5525195 h 5525195"/>
              <a:gd name="connsiteX3" fmla="*/ 65954 w 7881516"/>
              <a:gd name="connsiteY3" fmla="*/ 5525195 h 5525195"/>
              <a:gd name="connsiteX4" fmla="*/ 0 w 7881516"/>
              <a:gd name="connsiteY4" fmla="*/ 0 h 5525195"/>
              <a:gd name="connsiteX0" fmla="*/ 6515 w 7815562"/>
              <a:gd name="connsiteY0" fmla="*/ 0 h 5550551"/>
              <a:gd name="connsiteX1" fmla="*/ 7815561 w 7815562"/>
              <a:gd name="connsiteY1" fmla="*/ 1670999 h 5550551"/>
              <a:gd name="connsiteX2" fmla="*/ 7815562 w 7815562"/>
              <a:gd name="connsiteY2" fmla="*/ 5550551 h 5550551"/>
              <a:gd name="connsiteX3" fmla="*/ 0 w 7815562"/>
              <a:gd name="connsiteY3" fmla="*/ 5550551 h 5550551"/>
              <a:gd name="connsiteX4" fmla="*/ 6515 w 7815562"/>
              <a:gd name="connsiteY4" fmla="*/ 0 h 555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562" h="5550551">
                <a:moveTo>
                  <a:pt x="6515" y="0"/>
                </a:moveTo>
                <a:lnTo>
                  <a:pt x="7815561" y="1670999"/>
                </a:lnTo>
                <a:cubicBezTo>
                  <a:pt x="7815561" y="2964183"/>
                  <a:pt x="7815562" y="4257367"/>
                  <a:pt x="7815562" y="5550551"/>
                </a:cubicBezTo>
                <a:lnTo>
                  <a:pt x="0" y="5550551"/>
                </a:lnTo>
                <a:cubicBezTo>
                  <a:pt x="2172" y="3700367"/>
                  <a:pt x="4343" y="1850184"/>
                  <a:pt x="6515" y="0"/>
                </a:cubicBezTo>
                <a:close/>
              </a:path>
            </a:pathLst>
          </a:custGeom>
          <a:solidFill>
            <a:srgbClr val="56ABC5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201FBE-D65A-4A4F-8775-FBC6FA582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17" y="586259"/>
            <a:ext cx="6192254" cy="1325563"/>
          </a:xfrm>
        </p:spPr>
        <p:txBody>
          <a:bodyPr/>
          <a:lstStyle>
            <a:lvl1pPr>
              <a:defRPr>
                <a:solidFill>
                  <a:srgbClr val="10253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5B0C13-4E13-E147-9E73-70C6024E7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>
            <a:off x="10828183" y="-431255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723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21CEFA6A-E544-2C4E-BB7F-BD68E792A987}"/>
              </a:ext>
            </a:extLst>
          </p:cNvPr>
          <p:cNvSpPr/>
          <p:nvPr userDrawn="1"/>
        </p:nvSpPr>
        <p:spPr>
          <a:xfrm>
            <a:off x="1" y="0"/>
            <a:ext cx="6760564" cy="6858000"/>
          </a:xfrm>
          <a:custGeom>
            <a:avLst/>
            <a:gdLst>
              <a:gd name="connsiteX0" fmla="*/ 0 w 7536581"/>
              <a:gd name="connsiteY0" fmla="*/ 6858000 h 6858000"/>
              <a:gd name="connsiteX1" fmla="*/ 1714500 w 7536581"/>
              <a:gd name="connsiteY1" fmla="*/ 0 h 6858000"/>
              <a:gd name="connsiteX2" fmla="*/ 7536581 w 7536581"/>
              <a:gd name="connsiteY2" fmla="*/ 0 h 6858000"/>
              <a:gd name="connsiteX3" fmla="*/ 5822081 w 7536581"/>
              <a:gd name="connsiteY3" fmla="*/ 6858000 h 6858000"/>
              <a:gd name="connsiteX4" fmla="*/ 0 w 7536581"/>
              <a:gd name="connsiteY4" fmla="*/ 6858000 h 6858000"/>
              <a:gd name="connsiteX0" fmla="*/ 8422 w 7545003"/>
              <a:gd name="connsiteY0" fmla="*/ 6867625 h 6867625"/>
              <a:gd name="connsiteX1" fmla="*/ 0 w 7545003"/>
              <a:gd name="connsiteY1" fmla="*/ 0 h 6867625"/>
              <a:gd name="connsiteX2" fmla="*/ 7545003 w 7545003"/>
              <a:gd name="connsiteY2" fmla="*/ 9625 h 6867625"/>
              <a:gd name="connsiteX3" fmla="*/ 5830503 w 7545003"/>
              <a:gd name="connsiteY3" fmla="*/ 6867625 h 6867625"/>
              <a:gd name="connsiteX4" fmla="*/ 8422 w 7545003"/>
              <a:gd name="connsiteY4" fmla="*/ 6867625 h 6867625"/>
              <a:gd name="connsiteX0" fmla="*/ 57 w 7536638"/>
              <a:gd name="connsiteY0" fmla="*/ 6858000 h 6858000"/>
              <a:gd name="connsiteX1" fmla="*/ 97513 w 7536638"/>
              <a:gd name="connsiteY1" fmla="*/ 1 h 6858000"/>
              <a:gd name="connsiteX2" fmla="*/ 7536638 w 7536638"/>
              <a:gd name="connsiteY2" fmla="*/ 0 h 6858000"/>
              <a:gd name="connsiteX3" fmla="*/ 5822138 w 7536638"/>
              <a:gd name="connsiteY3" fmla="*/ 6858000 h 6858000"/>
              <a:gd name="connsiteX4" fmla="*/ 57 w 7536638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9252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8422 w 7545003"/>
              <a:gd name="connsiteY0" fmla="*/ 6858000 h 6858000"/>
              <a:gd name="connsiteX1" fmla="*/ 0 w 7545003"/>
              <a:gd name="connsiteY1" fmla="*/ 1 h 6858000"/>
              <a:gd name="connsiteX2" fmla="*/ 7545003 w 7545003"/>
              <a:gd name="connsiteY2" fmla="*/ 0 h 6858000"/>
              <a:gd name="connsiteX3" fmla="*/ 5830503 w 7545003"/>
              <a:gd name="connsiteY3" fmla="*/ 6858000 h 6858000"/>
              <a:gd name="connsiteX4" fmla="*/ 8422 w 754500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5003" h="6858000">
                <a:moveTo>
                  <a:pt x="8422" y="6858000"/>
                </a:moveTo>
                <a:cubicBezTo>
                  <a:pt x="5615" y="4568792"/>
                  <a:pt x="2807" y="2289209"/>
                  <a:pt x="0" y="1"/>
                </a:cubicBezTo>
                <a:lnTo>
                  <a:pt x="7545003" y="0"/>
                </a:lnTo>
                <a:lnTo>
                  <a:pt x="5830503" y="6858000"/>
                </a:lnTo>
                <a:lnTo>
                  <a:pt x="8422" y="6858000"/>
                </a:lnTo>
                <a:close/>
              </a:path>
            </a:pathLst>
          </a:custGeom>
          <a:solidFill>
            <a:srgbClr val="53A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A9ACE-90D0-F642-A42C-D10D882BE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580" y="6463079"/>
            <a:ext cx="268900" cy="2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554777-EF8B-0F4D-933A-9748838C9847}"/>
              </a:ext>
            </a:extLst>
          </p:cNvPr>
          <p:cNvSpPr/>
          <p:nvPr userDrawn="1"/>
        </p:nvSpPr>
        <p:spPr>
          <a:xfrm>
            <a:off x="9811219" y="6508743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</p:spTree>
    <p:extLst>
      <p:ext uri="{BB962C8B-B14F-4D97-AF65-F5344CB8AC3E}">
        <p14:creationId xmlns:p14="http://schemas.microsoft.com/office/powerpoint/2010/main" val="386559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2C0C75A0-582F-6048-B837-E9A75DEF268E}"/>
              </a:ext>
            </a:extLst>
          </p:cNvPr>
          <p:cNvSpPr/>
          <p:nvPr userDrawn="1"/>
        </p:nvSpPr>
        <p:spPr>
          <a:xfrm rot="5400000" flipH="1" flipV="1">
            <a:off x="2666998" y="-2667002"/>
            <a:ext cx="6857999" cy="12192002"/>
          </a:xfrm>
          <a:prstGeom prst="rect">
            <a:avLst/>
          </a:prstGeom>
          <a:solidFill>
            <a:srgbClr val="56ABC5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F05855-BAFB-4010-A02C-4D47559546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2372" y="0"/>
            <a:ext cx="6929628" cy="6858000"/>
          </a:xfrm>
          <a:custGeom>
            <a:avLst/>
            <a:gdLst>
              <a:gd name="connsiteX0" fmla="*/ 3977640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9628" h="6858000">
                <a:moveTo>
                  <a:pt x="3977640" y="0"/>
                </a:moveTo>
                <a:lnTo>
                  <a:pt x="6929628" y="0"/>
                </a:lnTo>
                <a:lnTo>
                  <a:pt x="69296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AEE58B-BD5A-3D4D-9FF6-B31B298A3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84" y="6413923"/>
            <a:ext cx="268900" cy="27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2084B8-B8A3-1741-B62A-3A3AABB73620}"/>
              </a:ext>
            </a:extLst>
          </p:cNvPr>
          <p:cNvSpPr/>
          <p:nvPr userDrawn="1"/>
        </p:nvSpPr>
        <p:spPr>
          <a:xfrm>
            <a:off x="306734" y="6444702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</p:spTree>
    <p:extLst>
      <p:ext uri="{BB962C8B-B14F-4D97-AF65-F5344CB8AC3E}">
        <p14:creationId xmlns:p14="http://schemas.microsoft.com/office/powerpoint/2010/main" val="367785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9">
            <a:extLst>
              <a:ext uri="{FF2B5EF4-FFF2-40B4-BE49-F238E27FC236}">
                <a16:creationId xmlns:a16="http://schemas.microsoft.com/office/drawing/2014/main" id="{8771E784-B439-6F4A-A872-C80147DFC221}"/>
              </a:ext>
            </a:extLst>
          </p:cNvPr>
          <p:cNvSpPr/>
          <p:nvPr userDrawn="1"/>
        </p:nvSpPr>
        <p:spPr>
          <a:xfrm rot="5400000" flipH="1" flipV="1">
            <a:off x="2667001" y="-2667001"/>
            <a:ext cx="6858000" cy="12192002"/>
          </a:xfrm>
          <a:prstGeom prst="rect">
            <a:avLst/>
          </a:prstGeom>
          <a:solidFill>
            <a:srgbClr val="56ABC5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F05855-BAFB-4010-A02C-4D47559546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0" y="0"/>
            <a:ext cx="7900416" cy="6858000"/>
          </a:xfrm>
          <a:custGeom>
            <a:avLst/>
            <a:gdLst>
              <a:gd name="connsiteX0" fmla="*/ 3977640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0" fmla="*/ 3293232 w 6929628"/>
              <a:gd name="connsiteY0" fmla="*/ 0 h 6894576"/>
              <a:gd name="connsiteX1" fmla="*/ 6929628 w 6929628"/>
              <a:gd name="connsiteY1" fmla="*/ 36576 h 6894576"/>
              <a:gd name="connsiteX2" fmla="*/ 6929628 w 6929628"/>
              <a:gd name="connsiteY2" fmla="*/ 6894576 h 6894576"/>
              <a:gd name="connsiteX3" fmla="*/ 0 w 6929628"/>
              <a:gd name="connsiteY3" fmla="*/ 6894576 h 6894576"/>
              <a:gd name="connsiteX4" fmla="*/ 3293232 w 6929628"/>
              <a:gd name="connsiteY4" fmla="*/ 0 h 6894576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9628" h="6858000">
                <a:moveTo>
                  <a:pt x="3293232" y="0"/>
                </a:moveTo>
                <a:lnTo>
                  <a:pt x="6929628" y="0"/>
                </a:lnTo>
                <a:lnTo>
                  <a:pt x="6929628" y="6858000"/>
                </a:lnTo>
                <a:lnTo>
                  <a:pt x="0" y="6858000"/>
                </a:lnTo>
                <a:lnTo>
                  <a:pt x="32932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F5D1FC2-DAE3-314D-9452-AC24F1305D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97336" y="6419017"/>
            <a:ext cx="34609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C12D1A-CA09-B246-9DB0-5E71B6B294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34B2D-A47F-714C-8FF4-66BA9FCDB7F5}"/>
              </a:ext>
            </a:extLst>
          </p:cNvPr>
          <p:cNvSpPr/>
          <p:nvPr userDrawn="1"/>
        </p:nvSpPr>
        <p:spPr>
          <a:xfrm>
            <a:off x="9811219" y="6478467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04B46-CE19-C644-A808-84381E2A0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431" y="6463078"/>
            <a:ext cx="268900" cy="2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0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F05855-BAFB-4010-A02C-4D47559546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2372" y="0"/>
            <a:ext cx="6929628" cy="6858000"/>
          </a:xfrm>
          <a:custGeom>
            <a:avLst/>
            <a:gdLst>
              <a:gd name="connsiteX0" fmla="*/ 3977640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9628" h="6858000">
                <a:moveTo>
                  <a:pt x="3977640" y="0"/>
                </a:moveTo>
                <a:lnTo>
                  <a:pt x="6929628" y="0"/>
                </a:lnTo>
                <a:lnTo>
                  <a:pt x="69296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BDB62-F98B-DE49-8003-FD62DA798476}"/>
              </a:ext>
            </a:extLst>
          </p:cNvPr>
          <p:cNvSpPr/>
          <p:nvPr userDrawn="1"/>
        </p:nvSpPr>
        <p:spPr>
          <a:xfrm>
            <a:off x="328194" y="654974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40D7F-D0C9-E446-80F9-B918CBE0F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4" y="6529270"/>
            <a:ext cx="268900" cy="277000"/>
          </a:xfrm>
          <a:prstGeom prst="rect">
            <a:avLst/>
          </a:prstGeom>
        </p:spPr>
      </p:pic>
      <p:sp>
        <p:nvSpPr>
          <p:cNvPr id="13" name="Isosceles Triangle 8">
            <a:extLst>
              <a:ext uri="{FF2B5EF4-FFF2-40B4-BE49-F238E27FC236}">
                <a16:creationId xmlns:a16="http://schemas.microsoft.com/office/drawing/2014/main" id="{671A8E55-1835-EF49-BFF4-A777E1A60FAF}"/>
              </a:ext>
            </a:extLst>
          </p:cNvPr>
          <p:cNvSpPr/>
          <p:nvPr userDrawn="1"/>
        </p:nvSpPr>
        <p:spPr>
          <a:xfrm rot="5400000">
            <a:off x="179180" y="-202370"/>
            <a:ext cx="1325566" cy="1677835"/>
          </a:xfrm>
          <a:prstGeom prst="triangle">
            <a:avLst>
              <a:gd name="adj" fmla="val 0"/>
            </a:avLst>
          </a:prstGeom>
          <a:solidFill>
            <a:srgbClr val="53A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76190A-2006-E448-984D-8417FD342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9442" y="0"/>
            <a:ext cx="68225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1CEFA6A-E544-2C4E-BB7F-BD68E792A987}"/>
              </a:ext>
            </a:extLst>
          </p:cNvPr>
          <p:cNvSpPr/>
          <p:nvPr userDrawn="1"/>
        </p:nvSpPr>
        <p:spPr>
          <a:xfrm>
            <a:off x="0" y="0"/>
            <a:ext cx="7060367" cy="6872990"/>
          </a:xfrm>
          <a:custGeom>
            <a:avLst/>
            <a:gdLst>
              <a:gd name="connsiteX0" fmla="*/ 0 w 7536581"/>
              <a:gd name="connsiteY0" fmla="*/ 6858000 h 6858000"/>
              <a:gd name="connsiteX1" fmla="*/ 1714500 w 7536581"/>
              <a:gd name="connsiteY1" fmla="*/ 0 h 6858000"/>
              <a:gd name="connsiteX2" fmla="*/ 7536581 w 7536581"/>
              <a:gd name="connsiteY2" fmla="*/ 0 h 6858000"/>
              <a:gd name="connsiteX3" fmla="*/ 5822081 w 7536581"/>
              <a:gd name="connsiteY3" fmla="*/ 6858000 h 6858000"/>
              <a:gd name="connsiteX4" fmla="*/ 0 w 7536581"/>
              <a:gd name="connsiteY4" fmla="*/ 6858000 h 6858000"/>
              <a:gd name="connsiteX0" fmla="*/ 8422 w 7545003"/>
              <a:gd name="connsiteY0" fmla="*/ 6867625 h 6867625"/>
              <a:gd name="connsiteX1" fmla="*/ 0 w 7545003"/>
              <a:gd name="connsiteY1" fmla="*/ 0 h 6867625"/>
              <a:gd name="connsiteX2" fmla="*/ 7545003 w 7545003"/>
              <a:gd name="connsiteY2" fmla="*/ 9625 h 6867625"/>
              <a:gd name="connsiteX3" fmla="*/ 5830503 w 7545003"/>
              <a:gd name="connsiteY3" fmla="*/ 6867625 h 6867625"/>
              <a:gd name="connsiteX4" fmla="*/ 8422 w 7545003"/>
              <a:gd name="connsiteY4" fmla="*/ 6867625 h 6867625"/>
              <a:gd name="connsiteX0" fmla="*/ 57 w 7536638"/>
              <a:gd name="connsiteY0" fmla="*/ 6858000 h 6858000"/>
              <a:gd name="connsiteX1" fmla="*/ 97513 w 7536638"/>
              <a:gd name="connsiteY1" fmla="*/ 1 h 6858000"/>
              <a:gd name="connsiteX2" fmla="*/ 7536638 w 7536638"/>
              <a:gd name="connsiteY2" fmla="*/ 0 h 6858000"/>
              <a:gd name="connsiteX3" fmla="*/ 5822138 w 7536638"/>
              <a:gd name="connsiteY3" fmla="*/ 6858000 h 6858000"/>
              <a:gd name="connsiteX4" fmla="*/ 57 w 7536638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9252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8422 w 7545003"/>
              <a:gd name="connsiteY0" fmla="*/ 6858000 h 6858000"/>
              <a:gd name="connsiteX1" fmla="*/ 0 w 7545003"/>
              <a:gd name="connsiteY1" fmla="*/ 1 h 6858000"/>
              <a:gd name="connsiteX2" fmla="*/ 7545003 w 7545003"/>
              <a:gd name="connsiteY2" fmla="*/ 0 h 6858000"/>
              <a:gd name="connsiteX3" fmla="*/ 5830503 w 7545003"/>
              <a:gd name="connsiteY3" fmla="*/ 6858000 h 6858000"/>
              <a:gd name="connsiteX4" fmla="*/ 8422 w 754500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5003" h="6858000">
                <a:moveTo>
                  <a:pt x="8422" y="6858000"/>
                </a:moveTo>
                <a:cubicBezTo>
                  <a:pt x="5615" y="4568792"/>
                  <a:pt x="2807" y="2289209"/>
                  <a:pt x="0" y="1"/>
                </a:cubicBezTo>
                <a:lnTo>
                  <a:pt x="7545003" y="0"/>
                </a:lnTo>
                <a:lnTo>
                  <a:pt x="5830503" y="6858000"/>
                </a:lnTo>
                <a:lnTo>
                  <a:pt x="8422" y="6858000"/>
                </a:lnTo>
                <a:close/>
              </a:path>
            </a:pathLst>
          </a:custGeom>
          <a:solidFill>
            <a:srgbClr val="2C4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39965C-2ACF-AF41-A3CB-82EE5305AA6A}"/>
              </a:ext>
            </a:extLst>
          </p:cNvPr>
          <p:cNvSpPr/>
          <p:nvPr userDrawn="1"/>
        </p:nvSpPr>
        <p:spPr>
          <a:xfrm>
            <a:off x="237809" y="652003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cap="all" baseline="0" noProof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9F1A3B-1D24-D94D-85DC-D7D49AEAE4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4" y="6495114"/>
            <a:ext cx="242868" cy="25029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7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B63B22-5740-024F-A1D3-0800CF349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9683" y="0"/>
            <a:ext cx="635231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arallelogram 1">
            <a:extLst>
              <a:ext uri="{FF2B5EF4-FFF2-40B4-BE49-F238E27FC236}">
                <a16:creationId xmlns:a16="http://schemas.microsoft.com/office/drawing/2014/main" id="{1E31F827-7227-464C-A322-84D3CAF4B8D6}"/>
              </a:ext>
            </a:extLst>
          </p:cNvPr>
          <p:cNvSpPr/>
          <p:nvPr userDrawn="1"/>
        </p:nvSpPr>
        <p:spPr>
          <a:xfrm>
            <a:off x="0" y="0"/>
            <a:ext cx="7731760" cy="6872990"/>
          </a:xfrm>
          <a:custGeom>
            <a:avLst/>
            <a:gdLst>
              <a:gd name="connsiteX0" fmla="*/ 0 w 7536581"/>
              <a:gd name="connsiteY0" fmla="*/ 6858000 h 6858000"/>
              <a:gd name="connsiteX1" fmla="*/ 1714500 w 7536581"/>
              <a:gd name="connsiteY1" fmla="*/ 0 h 6858000"/>
              <a:gd name="connsiteX2" fmla="*/ 7536581 w 7536581"/>
              <a:gd name="connsiteY2" fmla="*/ 0 h 6858000"/>
              <a:gd name="connsiteX3" fmla="*/ 5822081 w 7536581"/>
              <a:gd name="connsiteY3" fmla="*/ 6858000 h 6858000"/>
              <a:gd name="connsiteX4" fmla="*/ 0 w 7536581"/>
              <a:gd name="connsiteY4" fmla="*/ 6858000 h 6858000"/>
              <a:gd name="connsiteX0" fmla="*/ 8422 w 7545003"/>
              <a:gd name="connsiteY0" fmla="*/ 6867625 h 6867625"/>
              <a:gd name="connsiteX1" fmla="*/ 0 w 7545003"/>
              <a:gd name="connsiteY1" fmla="*/ 0 h 6867625"/>
              <a:gd name="connsiteX2" fmla="*/ 7545003 w 7545003"/>
              <a:gd name="connsiteY2" fmla="*/ 9625 h 6867625"/>
              <a:gd name="connsiteX3" fmla="*/ 5830503 w 7545003"/>
              <a:gd name="connsiteY3" fmla="*/ 6867625 h 6867625"/>
              <a:gd name="connsiteX4" fmla="*/ 8422 w 7545003"/>
              <a:gd name="connsiteY4" fmla="*/ 6867625 h 6867625"/>
              <a:gd name="connsiteX0" fmla="*/ 57 w 7536638"/>
              <a:gd name="connsiteY0" fmla="*/ 6858000 h 6858000"/>
              <a:gd name="connsiteX1" fmla="*/ 97513 w 7536638"/>
              <a:gd name="connsiteY1" fmla="*/ 1 h 6858000"/>
              <a:gd name="connsiteX2" fmla="*/ 7536638 w 7536638"/>
              <a:gd name="connsiteY2" fmla="*/ 0 h 6858000"/>
              <a:gd name="connsiteX3" fmla="*/ 5822138 w 7536638"/>
              <a:gd name="connsiteY3" fmla="*/ 6858000 h 6858000"/>
              <a:gd name="connsiteX4" fmla="*/ 57 w 7536638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9252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8422 w 7545003"/>
              <a:gd name="connsiteY0" fmla="*/ 6858000 h 6858000"/>
              <a:gd name="connsiteX1" fmla="*/ 0 w 7545003"/>
              <a:gd name="connsiteY1" fmla="*/ 1 h 6858000"/>
              <a:gd name="connsiteX2" fmla="*/ 7545003 w 7545003"/>
              <a:gd name="connsiteY2" fmla="*/ 0 h 6858000"/>
              <a:gd name="connsiteX3" fmla="*/ 5830503 w 7545003"/>
              <a:gd name="connsiteY3" fmla="*/ 6858000 h 6858000"/>
              <a:gd name="connsiteX4" fmla="*/ 8422 w 754500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5003" h="6858000">
                <a:moveTo>
                  <a:pt x="8422" y="6858000"/>
                </a:moveTo>
                <a:cubicBezTo>
                  <a:pt x="5615" y="4568792"/>
                  <a:pt x="2807" y="2289209"/>
                  <a:pt x="0" y="1"/>
                </a:cubicBezTo>
                <a:lnTo>
                  <a:pt x="7545003" y="0"/>
                </a:lnTo>
                <a:lnTo>
                  <a:pt x="5830503" y="6858000"/>
                </a:lnTo>
                <a:lnTo>
                  <a:pt x="8422" y="6858000"/>
                </a:lnTo>
                <a:close/>
              </a:path>
            </a:pathLst>
          </a:custGeom>
          <a:solidFill>
            <a:srgbClr val="98B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F3859-8964-BD40-AE43-7D7E82FB7F56}"/>
              </a:ext>
            </a:extLst>
          </p:cNvPr>
          <p:cNvSpPr/>
          <p:nvPr userDrawn="1"/>
        </p:nvSpPr>
        <p:spPr>
          <a:xfrm>
            <a:off x="325192" y="6498089"/>
            <a:ext cx="2178802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735EA-A0DD-D84C-B339-8EEBB5C1E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26" y="6484869"/>
            <a:ext cx="242868" cy="250297"/>
          </a:xfrm>
          <a:prstGeom prst="rect">
            <a:avLst/>
          </a:prstGeom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EC3444-CF2C-BA48-A187-4BCE62704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5" y="2586263"/>
            <a:ext cx="4601579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94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21CEFA6A-E544-2C4E-BB7F-BD68E792A987}"/>
              </a:ext>
            </a:extLst>
          </p:cNvPr>
          <p:cNvSpPr/>
          <p:nvPr userDrawn="1"/>
        </p:nvSpPr>
        <p:spPr>
          <a:xfrm>
            <a:off x="0" y="0"/>
            <a:ext cx="7060367" cy="6872990"/>
          </a:xfrm>
          <a:custGeom>
            <a:avLst/>
            <a:gdLst>
              <a:gd name="connsiteX0" fmla="*/ 0 w 7536581"/>
              <a:gd name="connsiteY0" fmla="*/ 6858000 h 6858000"/>
              <a:gd name="connsiteX1" fmla="*/ 1714500 w 7536581"/>
              <a:gd name="connsiteY1" fmla="*/ 0 h 6858000"/>
              <a:gd name="connsiteX2" fmla="*/ 7536581 w 7536581"/>
              <a:gd name="connsiteY2" fmla="*/ 0 h 6858000"/>
              <a:gd name="connsiteX3" fmla="*/ 5822081 w 7536581"/>
              <a:gd name="connsiteY3" fmla="*/ 6858000 h 6858000"/>
              <a:gd name="connsiteX4" fmla="*/ 0 w 7536581"/>
              <a:gd name="connsiteY4" fmla="*/ 6858000 h 6858000"/>
              <a:gd name="connsiteX0" fmla="*/ 8422 w 7545003"/>
              <a:gd name="connsiteY0" fmla="*/ 6867625 h 6867625"/>
              <a:gd name="connsiteX1" fmla="*/ 0 w 7545003"/>
              <a:gd name="connsiteY1" fmla="*/ 0 h 6867625"/>
              <a:gd name="connsiteX2" fmla="*/ 7545003 w 7545003"/>
              <a:gd name="connsiteY2" fmla="*/ 9625 h 6867625"/>
              <a:gd name="connsiteX3" fmla="*/ 5830503 w 7545003"/>
              <a:gd name="connsiteY3" fmla="*/ 6867625 h 6867625"/>
              <a:gd name="connsiteX4" fmla="*/ 8422 w 7545003"/>
              <a:gd name="connsiteY4" fmla="*/ 6867625 h 6867625"/>
              <a:gd name="connsiteX0" fmla="*/ 57 w 7536638"/>
              <a:gd name="connsiteY0" fmla="*/ 6858000 h 6858000"/>
              <a:gd name="connsiteX1" fmla="*/ 97513 w 7536638"/>
              <a:gd name="connsiteY1" fmla="*/ 1 h 6858000"/>
              <a:gd name="connsiteX2" fmla="*/ 7536638 w 7536638"/>
              <a:gd name="connsiteY2" fmla="*/ 0 h 6858000"/>
              <a:gd name="connsiteX3" fmla="*/ 5822138 w 7536638"/>
              <a:gd name="connsiteY3" fmla="*/ 6858000 h 6858000"/>
              <a:gd name="connsiteX4" fmla="*/ 57 w 7536638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9252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8422 w 7545003"/>
              <a:gd name="connsiteY0" fmla="*/ 6858000 h 6858000"/>
              <a:gd name="connsiteX1" fmla="*/ 0 w 7545003"/>
              <a:gd name="connsiteY1" fmla="*/ 1 h 6858000"/>
              <a:gd name="connsiteX2" fmla="*/ 7545003 w 7545003"/>
              <a:gd name="connsiteY2" fmla="*/ 0 h 6858000"/>
              <a:gd name="connsiteX3" fmla="*/ 5830503 w 7545003"/>
              <a:gd name="connsiteY3" fmla="*/ 6858000 h 6858000"/>
              <a:gd name="connsiteX4" fmla="*/ 8422 w 754500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5003" h="6858000">
                <a:moveTo>
                  <a:pt x="8422" y="6858000"/>
                </a:moveTo>
                <a:cubicBezTo>
                  <a:pt x="5615" y="4568792"/>
                  <a:pt x="2807" y="2289209"/>
                  <a:pt x="0" y="1"/>
                </a:cubicBezTo>
                <a:lnTo>
                  <a:pt x="7545003" y="0"/>
                </a:lnTo>
                <a:lnTo>
                  <a:pt x="5830503" y="6858000"/>
                </a:lnTo>
                <a:lnTo>
                  <a:pt x="8422" y="6858000"/>
                </a:lnTo>
                <a:close/>
              </a:path>
            </a:pathLst>
          </a:custGeom>
          <a:solidFill>
            <a:srgbClr val="2C4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7023C-1659-4345-86DA-BE689B71876A}"/>
              </a:ext>
            </a:extLst>
          </p:cNvPr>
          <p:cNvSpPr/>
          <p:nvPr userDrawn="1"/>
        </p:nvSpPr>
        <p:spPr>
          <a:xfrm>
            <a:off x="9811219" y="647846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403D7-5780-F04C-BB8E-DF9D42F36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370" y="6463079"/>
            <a:ext cx="268900" cy="277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01F4CE-13BE-CE4C-8527-D7833F5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695" y="3112359"/>
            <a:ext cx="4601579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461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5F844BF-3199-FC48-ADB1-F4A9BAAD1F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3162" y="-1072"/>
            <a:ext cx="6510262" cy="6870387"/>
          </a:xfrm>
          <a:custGeom>
            <a:avLst/>
            <a:gdLst>
              <a:gd name="connsiteX0" fmla="*/ 0 w 6634716"/>
              <a:gd name="connsiteY0" fmla="*/ 6870700 h 6870700"/>
              <a:gd name="connsiteX1" fmla="*/ 1658679 w 6634716"/>
              <a:gd name="connsiteY1" fmla="*/ 0 h 6870700"/>
              <a:gd name="connsiteX2" fmla="*/ 6634716 w 6634716"/>
              <a:gd name="connsiteY2" fmla="*/ 0 h 6870700"/>
              <a:gd name="connsiteX3" fmla="*/ 4976037 w 6634716"/>
              <a:gd name="connsiteY3" fmla="*/ 6870700 h 6870700"/>
              <a:gd name="connsiteX4" fmla="*/ 0 w 6634716"/>
              <a:gd name="connsiteY4" fmla="*/ 6870700 h 6870700"/>
              <a:gd name="connsiteX0" fmla="*/ 1534225 w 8168941"/>
              <a:gd name="connsiteY0" fmla="*/ 6870700 h 6870700"/>
              <a:gd name="connsiteX1" fmla="*/ 0 w 8168941"/>
              <a:gd name="connsiteY1" fmla="*/ 14990 h 6870700"/>
              <a:gd name="connsiteX2" fmla="*/ 8168941 w 8168941"/>
              <a:gd name="connsiteY2" fmla="*/ 0 h 6870700"/>
              <a:gd name="connsiteX3" fmla="*/ 6510262 w 8168941"/>
              <a:gd name="connsiteY3" fmla="*/ 6870700 h 6870700"/>
              <a:gd name="connsiteX4" fmla="*/ 1534225 w 8168941"/>
              <a:gd name="connsiteY4" fmla="*/ 6870700 h 6870700"/>
              <a:gd name="connsiteX0" fmla="*/ 1534225 w 6510262"/>
              <a:gd name="connsiteY0" fmla="*/ 6855710 h 6855710"/>
              <a:gd name="connsiteX1" fmla="*/ 0 w 6510262"/>
              <a:gd name="connsiteY1" fmla="*/ 0 h 6855710"/>
              <a:gd name="connsiteX2" fmla="*/ 4271498 w 6510262"/>
              <a:gd name="connsiteY2" fmla="*/ 0 h 6855710"/>
              <a:gd name="connsiteX3" fmla="*/ 6510262 w 6510262"/>
              <a:gd name="connsiteY3" fmla="*/ 6855710 h 6855710"/>
              <a:gd name="connsiteX4" fmla="*/ 1534225 w 6510262"/>
              <a:gd name="connsiteY4" fmla="*/ 6855710 h 6855710"/>
              <a:gd name="connsiteX0" fmla="*/ 1534225 w 6510262"/>
              <a:gd name="connsiteY0" fmla="*/ 6855710 h 6855710"/>
              <a:gd name="connsiteX1" fmla="*/ 0 w 6510262"/>
              <a:gd name="connsiteY1" fmla="*/ 0 h 6855710"/>
              <a:gd name="connsiteX2" fmla="*/ 4496351 w 6510262"/>
              <a:gd name="connsiteY2" fmla="*/ 29980 h 6855710"/>
              <a:gd name="connsiteX3" fmla="*/ 6510262 w 6510262"/>
              <a:gd name="connsiteY3" fmla="*/ 6855710 h 6855710"/>
              <a:gd name="connsiteX4" fmla="*/ 1534225 w 6510262"/>
              <a:gd name="connsiteY4" fmla="*/ 6855710 h 6855710"/>
              <a:gd name="connsiteX0" fmla="*/ 1534225 w 6510262"/>
              <a:gd name="connsiteY0" fmla="*/ 6855710 h 6855710"/>
              <a:gd name="connsiteX1" fmla="*/ 0 w 6510262"/>
              <a:gd name="connsiteY1" fmla="*/ 0 h 6855710"/>
              <a:gd name="connsiteX2" fmla="*/ 4766173 w 6510262"/>
              <a:gd name="connsiteY2" fmla="*/ 14990 h 6855710"/>
              <a:gd name="connsiteX3" fmla="*/ 6510262 w 6510262"/>
              <a:gd name="connsiteY3" fmla="*/ 6855710 h 6855710"/>
              <a:gd name="connsiteX4" fmla="*/ 1534225 w 6510262"/>
              <a:gd name="connsiteY4" fmla="*/ 6855710 h 68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0262" h="6855710">
                <a:moveTo>
                  <a:pt x="1534225" y="6855710"/>
                </a:moveTo>
                <a:lnTo>
                  <a:pt x="0" y="0"/>
                </a:lnTo>
                <a:lnTo>
                  <a:pt x="4766173" y="14990"/>
                </a:lnTo>
                <a:lnTo>
                  <a:pt x="6510262" y="6855710"/>
                </a:lnTo>
                <a:lnTo>
                  <a:pt x="1534225" y="685571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Snip Single Corner Rectangle 9">
            <a:extLst>
              <a:ext uri="{FF2B5EF4-FFF2-40B4-BE49-F238E27FC236}">
                <a16:creationId xmlns:a16="http://schemas.microsoft.com/office/drawing/2014/main" id="{AAB8C1F7-5D4D-5F41-8FDE-80DB12E79FAF}"/>
              </a:ext>
            </a:extLst>
          </p:cNvPr>
          <p:cNvSpPr/>
          <p:nvPr/>
        </p:nvSpPr>
        <p:spPr>
          <a:xfrm rot="5400000" flipH="1">
            <a:off x="-541938" y="541936"/>
            <a:ext cx="6869320" cy="5785442"/>
          </a:xfrm>
          <a:custGeom>
            <a:avLst/>
            <a:gdLst>
              <a:gd name="connsiteX0" fmla="*/ 0 w 7815562"/>
              <a:gd name="connsiteY0" fmla="*/ 0 h 5675669"/>
              <a:gd name="connsiteX1" fmla="*/ 4977728 w 7815562"/>
              <a:gd name="connsiteY1" fmla="*/ 0 h 5675669"/>
              <a:gd name="connsiteX2" fmla="*/ 7815562 w 7815562"/>
              <a:gd name="connsiteY2" fmla="*/ 2837835 h 5675669"/>
              <a:gd name="connsiteX3" fmla="*/ 7815562 w 7815562"/>
              <a:gd name="connsiteY3" fmla="*/ 5675669 h 5675669"/>
              <a:gd name="connsiteX4" fmla="*/ 0 w 7815562"/>
              <a:gd name="connsiteY4" fmla="*/ 5675669 h 5675669"/>
              <a:gd name="connsiteX5" fmla="*/ 0 w 7815562"/>
              <a:gd name="connsiteY5" fmla="*/ 0 h 5675669"/>
              <a:gd name="connsiteX0" fmla="*/ 0 w 7815562"/>
              <a:gd name="connsiteY0" fmla="*/ 0 h 5675669"/>
              <a:gd name="connsiteX1" fmla="*/ 3831619 w 7815562"/>
              <a:gd name="connsiteY1" fmla="*/ 633688 h 5675669"/>
              <a:gd name="connsiteX2" fmla="*/ 7815562 w 7815562"/>
              <a:gd name="connsiteY2" fmla="*/ 2837835 h 5675669"/>
              <a:gd name="connsiteX3" fmla="*/ 7815562 w 7815562"/>
              <a:gd name="connsiteY3" fmla="*/ 5675669 h 5675669"/>
              <a:gd name="connsiteX4" fmla="*/ 0 w 7815562"/>
              <a:gd name="connsiteY4" fmla="*/ 5675669 h 5675669"/>
              <a:gd name="connsiteX5" fmla="*/ 0 w 7815562"/>
              <a:gd name="connsiteY5" fmla="*/ 0 h 5675669"/>
              <a:gd name="connsiteX0" fmla="*/ 0 w 7841943"/>
              <a:gd name="connsiteY0" fmla="*/ 0 h 6948885"/>
              <a:gd name="connsiteX1" fmla="*/ 3858000 w 7841943"/>
              <a:gd name="connsiteY1" fmla="*/ 1906904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3792045 w 7841943"/>
              <a:gd name="connsiteY1" fmla="*/ 2092102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3607373 w 7841943"/>
              <a:gd name="connsiteY1" fmla="*/ 2636116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4029479 w 7841943"/>
              <a:gd name="connsiteY1" fmla="*/ 2057384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7841943 w 7841943"/>
              <a:gd name="connsiteY1" fmla="*/ 4111051 h 6948885"/>
              <a:gd name="connsiteX2" fmla="*/ 7841943 w 7841943"/>
              <a:gd name="connsiteY2" fmla="*/ 6948885 h 6948885"/>
              <a:gd name="connsiteX3" fmla="*/ 26381 w 7841943"/>
              <a:gd name="connsiteY3" fmla="*/ 6948885 h 6948885"/>
              <a:gd name="connsiteX4" fmla="*/ 0 w 7841943"/>
              <a:gd name="connsiteY4" fmla="*/ 0 h 6948885"/>
              <a:gd name="connsiteX0" fmla="*/ 1 w 7881517"/>
              <a:gd name="connsiteY0" fmla="*/ 0 h 5525195"/>
              <a:gd name="connsiteX1" fmla="*/ 7881517 w 7881517"/>
              <a:gd name="connsiteY1" fmla="*/ 2687361 h 5525195"/>
              <a:gd name="connsiteX2" fmla="*/ 7881517 w 7881517"/>
              <a:gd name="connsiteY2" fmla="*/ 5525195 h 5525195"/>
              <a:gd name="connsiteX3" fmla="*/ 65955 w 7881517"/>
              <a:gd name="connsiteY3" fmla="*/ 5525195 h 5525195"/>
              <a:gd name="connsiteX4" fmla="*/ 1 w 7881517"/>
              <a:gd name="connsiteY4" fmla="*/ 0 h 5525195"/>
              <a:gd name="connsiteX0" fmla="*/ 0 w 7881516"/>
              <a:gd name="connsiteY0" fmla="*/ 0 h 5525195"/>
              <a:gd name="connsiteX1" fmla="*/ 7762799 w 7881516"/>
              <a:gd name="connsiteY1" fmla="*/ 1691939 h 5525195"/>
              <a:gd name="connsiteX2" fmla="*/ 7881516 w 7881516"/>
              <a:gd name="connsiteY2" fmla="*/ 5525195 h 5525195"/>
              <a:gd name="connsiteX3" fmla="*/ 65954 w 7881516"/>
              <a:gd name="connsiteY3" fmla="*/ 5525195 h 5525195"/>
              <a:gd name="connsiteX4" fmla="*/ 0 w 7881516"/>
              <a:gd name="connsiteY4" fmla="*/ 0 h 5525195"/>
              <a:gd name="connsiteX0" fmla="*/ 0 w 7881516"/>
              <a:gd name="connsiteY0" fmla="*/ 0 h 5525195"/>
              <a:gd name="connsiteX1" fmla="*/ 7881515 w 7881516"/>
              <a:gd name="connsiteY1" fmla="*/ 1645643 h 5525195"/>
              <a:gd name="connsiteX2" fmla="*/ 7881516 w 7881516"/>
              <a:gd name="connsiteY2" fmla="*/ 5525195 h 5525195"/>
              <a:gd name="connsiteX3" fmla="*/ 65954 w 7881516"/>
              <a:gd name="connsiteY3" fmla="*/ 5525195 h 5525195"/>
              <a:gd name="connsiteX4" fmla="*/ 0 w 7881516"/>
              <a:gd name="connsiteY4" fmla="*/ 0 h 5525195"/>
              <a:gd name="connsiteX0" fmla="*/ 6515 w 7815562"/>
              <a:gd name="connsiteY0" fmla="*/ 0 h 5550551"/>
              <a:gd name="connsiteX1" fmla="*/ 7815561 w 7815562"/>
              <a:gd name="connsiteY1" fmla="*/ 1670999 h 5550551"/>
              <a:gd name="connsiteX2" fmla="*/ 7815562 w 7815562"/>
              <a:gd name="connsiteY2" fmla="*/ 5550551 h 5550551"/>
              <a:gd name="connsiteX3" fmla="*/ 0 w 7815562"/>
              <a:gd name="connsiteY3" fmla="*/ 5550551 h 5550551"/>
              <a:gd name="connsiteX4" fmla="*/ 6515 w 7815562"/>
              <a:gd name="connsiteY4" fmla="*/ 0 h 5550551"/>
              <a:gd name="connsiteX0" fmla="*/ 6515 w 7815564"/>
              <a:gd name="connsiteY0" fmla="*/ 0 h 5550551"/>
              <a:gd name="connsiteX1" fmla="*/ 7815564 w 7815564"/>
              <a:gd name="connsiteY1" fmla="*/ 1338022 h 5550551"/>
              <a:gd name="connsiteX2" fmla="*/ 7815562 w 7815564"/>
              <a:gd name="connsiteY2" fmla="*/ 5550551 h 5550551"/>
              <a:gd name="connsiteX3" fmla="*/ 0 w 7815564"/>
              <a:gd name="connsiteY3" fmla="*/ 5550551 h 5550551"/>
              <a:gd name="connsiteX4" fmla="*/ 6515 w 7815564"/>
              <a:gd name="connsiteY4" fmla="*/ 0 h 5550551"/>
              <a:gd name="connsiteX0" fmla="*/ 228 w 7825559"/>
              <a:gd name="connsiteY0" fmla="*/ 0 h 5678618"/>
              <a:gd name="connsiteX1" fmla="*/ 7825559 w 7825559"/>
              <a:gd name="connsiteY1" fmla="*/ 1466089 h 5678618"/>
              <a:gd name="connsiteX2" fmla="*/ 7825557 w 7825559"/>
              <a:gd name="connsiteY2" fmla="*/ 5678618 h 5678618"/>
              <a:gd name="connsiteX3" fmla="*/ 9995 w 7825559"/>
              <a:gd name="connsiteY3" fmla="*/ 5678618 h 5678618"/>
              <a:gd name="connsiteX4" fmla="*/ 228 w 7825559"/>
              <a:gd name="connsiteY4" fmla="*/ 0 h 5678618"/>
              <a:gd name="connsiteX0" fmla="*/ 110 w 7841723"/>
              <a:gd name="connsiteY0" fmla="*/ 0 h 5742652"/>
              <a:gd name="connsiteX1" fmla="*/ 7841723 w 7841723"/>
              <a:gd name="connsiteY1" fmla="*/ 1530123 h 5742652"/>
              <a:gd name="connsiteX2" fmla="*/ 7841721 w 7841723"/>
              <a:gd name="connsiteY2" fmla="*/ 5742652 h 5742652"/>
              <a:gd name="connsiteX3" fmla="*/ 26159 w 7841723"/>
              <a:gd name="connsiteY3" fmla="*/ 5742652 h 5742652"/>
              <a:gd name="connsiteX4" fmla="*/ 110 w 7841723"/>
              <a:gd name="connsiteY4" fmla="*/ 0 h 5742652"/>
              <a:gd name="connsiteX0" fmla="*/ 180 w 7829677"/>
              <a:gd name="connsiteY0" fmla="*/ 0 h 5742650"/>
              <a:gd name="connsiteX1" fmla="*/ 7829677 w 7829677"/>
              <a:gd name="connsiteY1" fmla="*/ 1530121 h 5742650"/>
              <a:gd name="connsiteX2" fmla="*/ 7829675 w 7829677"/>
              <a:gd name="connsiteY2" fmla="*/ 5742650 h 5742650"/>
              <a:gd name="connsiteX3" fmla="*/ 14113 w 7829677"/>
              <a:gd name="connsiteY3" fmla="*/ 5742650 h 5742650"/>
              <a:gd name="connsiteX4" fmla="*/ 180 w 7829677"/>
              <a:gd name="connsiteY4" fmla="*/ 0 h 5742650"/>
              <a:gd name="connsiteX0" fmla="*/ 22418 w 7815564"/>
              <a:gd name="connsiteY0" fmla="*/ 0 h 5742648"/>
              <a:gd name="connsiteX1" fmla="*/ 7815564 w 7815564"/>
              <a:gd name="connsiteY1" fmla="*/ 1530119 h 5742648"/>
              <a:gd name="connsiteX2" fmla="*/ 7815562 w 7815564"/>
              <a:gd name="connsiteY2" fmla="*/ 5742648 h 5742648"/>
              <a:gd name="connsiteX3" fmla="*/ 0 w 7815564"/>
              <a:gd name="connsiteY3" fmla="*/ 5742648 h 5742648"/>
              <a:gd name="connsiteX4" fmla="*/ 22418 w 7815564"/>
              <a:gd name="connsiteY4" fmla="*/ 0 h 5742648"/>
              <a:gd name="connsiteX0" fmla="*/ 179 w 7829678"/>
              <a:gd name="connsiteY0" fmla="*/ 0 h 5742646"/>
              <a:gd name="connsiteX1" fmla="*/ 7829678 w 7829678"/>
              <a:gd name="connsiteY1" fmla="*/ 1530117 h 5742646"/>
              <a:gd name="connsiteX2" fmla="*/ 7829676 w 7829678"/>
              <a:gd name="connsiteY2" fmla="*/ 5742646 h 5742646"/>
              <a:gd name="connsiteX3" fmla="*/ 14114 w 7829678"/>
              <a:gd name="connsiteY3" fmla="*/ 5742646 h 5742646"/>
              <a:gd name="connsiteX4" fmla="*/ 179 w 7829678"/>
              <a:gd name="connsiteY4" fmla="*/ 0 h 574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678" h="5742646">
                <a:moveTo>
                  <a:pt x="179" y="0"/>
                </a:moveTo>
                <a:cubicBezTo>
                  <a:pt x="2603194" y="557000"/>
                  <a:pt x="5226663" y="973117"/>
                  <a:pt x="7829678" y="1530117"/>
                </a:cubicBezTo>
                <a:cubicBezTo>
                  <a:pt x="7829678" y="2823301"/>
                  <a:pt x="7829676" y="4449462"/>
                  <a:pt x="7829676" y="5742646"/>
                </a:cubicBezTo>
                <a:lnTo>
                  <a:pt x="14114" y="5742646"/>
                </a:lnTo>
                <a:cubicBezTo>
                  <a:pt x="16286" y="3892462"/>
                  <a:pt x="-1993" y="1850184"/>
                  <a:pt x="179" y="0"/>
                </a:cubicBezTo>
                <a:close/>
              </a:path>
            </a:pathLst>
          </a:custGeom>
          <a:solidFill>
            <a:srgbClr val="56ABC5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AD1D4-F92C-F542-A571-23192406B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66" y="6370387"/>
            <a:ext cx="268900" cy="2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5262FD-061B-4C4C-BFCD-FCAB39F67F05}"/>
              </a:ext>
            </a:extLst>
          </p:cNvPr>
          <p:cNvSpPr/>
          <p:nvPr/>
        </p:nvSpPr>
        <p:spPr>
          <a:xfrm>
            <a:off x="350666" y="6390866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03DC4-3903-0B48-B849-D75BD6270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935" y="3061559"/>
            <a:ext cx="4601579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622FD-DCEF-E143-8AFD-0FD467544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5400000" flipH="1">
            <a:off x="429114" y="-429114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8654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">
            <a:extLst>
              <a:ext uri="{FF2B5EF4-FFF2-40B4-BE49-F238E27FC236}">
                <a16:creationId xmlns:a16="http://schemas.microsoft.com/office/drawing/2014/main" id="{ADBB380F-A729-4445-8798-F52F62A75C9D}"/>
              </a:ext>
            </a:extLst>
          </p:cNvPr>
          <p:cNvSpPr/>
          <p:nvPr/>
        </p:nvSpPr>
        <p:spPr>
          <a:xfrm>
            <a:off x="0" y="0"/>
            <a:ext cx="6516735" cy="6858000"/>
          </a:xfrm>
          <a:custGeom>
            <a:avLst/>
            <a:gdLst>
              <a:gd name="connsiteX0" fmla="*/ 0 w 7536581"/>
              <a:gd name="connsiteY0" fmla="*/ 6858000 h 6858000"/>
              <a:gd name="connsiteX1" fmla="*/ 1714500 w 7536581"/>
              <a:gd name="connsiteY1" fmla="*/ 0 h 6858000"/>
              <a:gd name="connsiteX2" fmla="*/ 7536581 w 7536581"/>
              <a:gd name="connsiteY2" fmla="*/ 0 h 6858000"/>
              <a:gd name="connsiteX3" fmla="*/ 5822081 w 7536581"/>
              <a:gd name="connsiteY3" fmla="*/ 6858000 h 6858000"/>
              <a:gd name="connsiteX4" fmla="*/ 0 w 7536581"/>
              <a:gd name="connsiteY4" fmla="*/ 6858000 h 6858000"/>
              <a:gd name="connsiteX0" fmla="*/ 8422 w 7545003"/>
              <a:gd name="connsiteY0" fmla="*/ 6867625 h 6867625"/>
              <a:gd name="connsiteX1" fmla="*/ 0 w 7545003"/>
              <a:gd name="connsiteY1" fmla="*/ 0 h 6867625"/>
              <a:gd name="connsiteX2" fmla="*/ 7545003 w 7545003"/>
              <a:gd name="connsiteY2" fmla="*/ 9625 h 6867625"/>
              <a:gd name="connsiteX3" fmla="*/ 5830503 w 7545003"/>
              <a:gd name="connsiteY3" fmla="*/ 6867625 h 6867625"/>
              <a:gd name="connsiteX4" fmla="*/ 8422 w 7545003"/>
              <a:gd name="connsiteY4" fmla="*/ 6867625 h 6867625"/>
              <a:gd name="connsiteX0" fmla="*/ 57 w 7536638"/>
              <a:gd name="connsiteY0" fmla="*/ 6858000 h 6858000"/>
              <a:gd name="connsiteX1" fmla="*/ 97513 w 7536638"/>
              <a:gd name="connsiteY1" fmla="*/ 1 h 6858000"/>
              <a:gd name="connsiteX2" fmla="*/ 7536638 w 7536638"/>
              <a:gd name="connsiteY2" fmla="*/ 0 h 6858000"/>
              <a:gd name="connsiteX3" fmla="*/ 5822138 w 7536638"/>
              <a:gd name="connsiteY3" fmla="*/ 6858000 h 6858000"/>
              <a:gd name="connsiteX4" fmla="*/ 57 w 7536638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9252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323 w 7536904"/>
              <a:gd name="connsiteY0" fmla="*/ 6858000 h 6858000"/>
              <a:gd name="connsiteX1" fmla="*/ 11152 w 7536904"/>
              <a:gd name="connsiteY1" fmla="*/ 1 h 6858000"/>
              <a:gd name="connsiteX2" fmla="*/ 7536904 w 7536904"/>
              <a:gd name="connsiteY2" fmla="*/ 0 h 6858000"/>
              <a:gd name="connsiteX3" fmla="*/ 5822404 w 7536904"/>
              <a:gd name="connsiteY3" fmla="*/ 6858000 h 6858000"/>
              <a:gd name="connsiteX4" fmla="*/ 323 w 7536904"/>
              <a:gd name="connsiteY4" fmla="*/ 6858000 h 6858000"/>
              <a:gd name="connsiteX0" fmla="*/ 8422 w 7545003"/>
              <a:gd name="connsiteY0" fmla="*/ 6858000 h 6858000"/>
              <a:gd name="connsiteX1" fmla="*/ 0 w 7545003"/>
              <a:gd name="connsiteY1" fmla="*/ 1 h 6858000"/>
              <a:gd name="connsiteX2" fmla="*/ 7545003 w 7545003"/>
              <a:gd name="connsiteY2" fmla="*/ 0 h 6858000"/>
              <a:gd name="connsiteX3" fmla="*/ 5830503 w 7545003"/>
              <a:gd name="connsiteY3" fmla="*/ 6858000 h 6858000"/>
              <a:gd name="connsiteX4" fmla="*/ 8422 w 754500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5003" h="6858000">
                <a:moveTo>
                  <a:pt x="8422" y="6858000"/>
                </a:moveTo>
                <a:cubicBezTo>
                  <a:pt x="5615" y="4568792"/>
                  <a:pt x="2807" y="2289209"/>
                  <a:pt x="0" y="1"/>
                </a:cubicBezTo>
                <a:lnTo>
                  <a:pt x="7545003" y="0"/>
                </a:lnTo>
                <a:lnTo>
                  <a:pt x="5830503" y="6858000"/>
                </a:lnTo>
                <a:lnTo>
                  <a:pt x="8422" y="6858000"/>
                </a:lnTo>
                <a:close/>
              </a:path>
            </a:pathLst>
          </a:custGeom>
          <a:solidFill>
            <a:srgbClr val="53A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613A95-3233-A744-8B21-B323FC16831C}"/>
              </a:ext>
            </a:extLst>
          </p:cNvPr>
          <p:cNvSpPr/>
          <p:nvPr/>
        </p:nvSpPr>
        <p:spPr>
          <a:xfrm>
            <a:off x="208356" y="6507333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B59975-A793-9148-8D03-019D41C41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3" y="6470923"/>
            <a:ext cx="268900" cy="27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F161A-A324-334F-AA11-1DF3621F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 flipH="1">
            <a:off x="13662472" y="6642515"/>
            <a:ext cx="586258" cy="1124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EDD633-215F-5143-870A-3BE7428D7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935" y="3061559"/>
            <a:ext cx="4601579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8D2FCF-5AF0-454D-86C3-38C8BDFED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5400000" flipH="1">
            <a:off x="429114" y="-429114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7D5550-580E-C34D-A0FD-B1A272B43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5400000" flipV="1">
            <a:off x="10828183" y="5494183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75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8AEFEAE-61E1-9146-B46B-9AF7A091D4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50277" cy="6858002"/>
          </a:xfrm>
          <a:custGeom>
            <a:avLst/>
            <a:gdLst>
              <a:gd name="connsiteX0" fmla="*/ 4604723 w 8650277"/>
              <a:gd name="connsiteY0" fmla="*/ 2914903 h 6858002"/>
              <a:gd name="connsiteX1" fmla="*/ 8650277 w 8650277"/>
              <a:gd name="connsiteY1" fmla="*/ 6858002 h 6858002"/>
              <a:gd name="connsiteX2" fmla="*/ 761486 w 8650277"/>
              <a:gd name="connsiteY2" fmla="*/ 6858002 h 6858002"/>
              <a:gd name="connsiteX3" fmla="*/ 0 w 8650277"/>
              <a:gd name="connsiteY3" fmla="*/ 0 h 6858002"/>
              <a:gd name="connsiteX4" fmla="*/ 6907729 w 8650277"/>
              <a:gd name="connsiteY4" fmla="*/ 0 h 6858002"/>
              <a:gd name="connsiteX5" fmla="*/ 223414 w 8650277"/>
              <a:gd name="connsiteY5" fmla="*/ 6858000 h 6858002"/>
              <a:gd name="connsiteX6" fmla="*/ 0 w 8650277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0277" h="6858002">
                <a:moveTo>
                  <a:pt x="4604723" y="2914903"/>
                </a:moveTo>
                <a:lnTo>
                  <a:pt x="8650277" y="6858002"/>
                </a:lnTo>
                <a:lnTo>
                  <a:pt x="761486" y="6858002"/>
                </a:lnTo>
                <a:close/>
                <a:moveTo>
                  <a:pt x="0" y="0"/>
                </a:moveTo>
                <a:lnTo>
                  <a:pt x="6907729" y="0"/>
                </a:lnTo>
                <a:lnTo>
                  <a:pt x="2234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2A09B9-87DB-A743-B23F-13D729DA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979" y="2240758"/>
            <a:ext cx="5809784" cy="1348290"/>
          </a:xfrm>
        </p:spPr>
        <p:txBody>
          <a:bodyPr>
            <a:noAutofit/>
          </a:bodyPr>
          <a:lstStyle>
            <a:lvl1pPr algn="l">
              <a:defRPr sz="5400">
                <a:solidFill>
                  <a:srgbClr val="10253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Content Placeholder 2">
            <a:extLst>
              <a:ext uri="{FF2B5EF4-FFF2-40B4-BE49-F238E27FC236}">
                <a16:creationId xmlns:a16="http://schemas.microsoft.com/office/drawing/2014/main" id="{B7041A9D-5E03-964D-9FCB-D1D8E3E0AB18}"/>
              </a:ext>
            </a:extLst>
          </p:cNvPr>
          <p:cNvSpPr>
            <a:spLocks noGrp="1"/>
          </p:cNvSpPr>
          <p:nvPr>
            <p:ph orient="vert" sz="quarter" idx="12" hasCustomPrompt="1"/>
          </p:nvPr>
        </p:nvSpPr>
        <p:spPr>
          <a:xfrm>
            <a:off x="6046513" y="3619210"/>
            <a:ext cx="5810250" cy="1231982"/>
          </a:xfrm>
        </p:spPr>
        <p:txBody>
          <a:bodyPr vert="horz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868236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ingle Corner Rectangle 9">
            <a:extLst>
              <a:ext uri="{FF2B5EF4-FFF2-40B4-BE49-F238E27FC236}">
                <a16:creationId xmlns:a16="http://schemas.microsoft.com/office/drawing/2014/main" id="{AAB8C1F7-5D4D-5F41-8FDE-80DB12E79FAF}"/>
              </a:ext>
            </a:extLst>
          </p:cNvPr>
          <p:cNvSpPr/>
          <p:nvPr userDrawn="1"/>
        </p:nvSpPr>
        <p:spPr>
          <a:xfrm rot="5400000" flipH="1" flipV="1">
            <a:off x="5553527" y="231912"/>
            <a:ext cx="6870387" cy="6406557"/>
          </a:xfrm>
          <a:custGeom>
            <a:avLst/>
            <a:gdLst>
              <a:gd name="connsiteX0" fmla="*/ 0 w 7815562"/>
              <a:gd name="connsiteY0" fmla="*/ 0 h 5675669"/>
              <a:gd name="connsiteX1" fmla="*/ 4977728 w 7815562"/>
              <a:gd name="connsiteY1" fmla="*/ 0 h 5675669"/>
              <a:gd name="connsiteX2" fmla="*/ 7815562 w 7815562"/>
              <a:gd name="connsiteY2" fmla="*/ 2837835 h 5675669"/>
              <a:gd name="connsiteX3" fmla="*/ 7815562 w 7815562"/>
              <a:gd name="connsiteY3" fmla="*/ 5675669 h 5675669"/>
              <a:gd name="connsiteX4" fmla="*/ 0 w 7815562"/>
              <a:gd name="connsiteY4" fmla="*/ 5675669 h 5675669"/>
              <a:gd name="connsiteX5" fmla="*/ 0 w 7815562"/>
              <a:gd name="connsiteY5" fmla="*/ 0 h 5675669"/>
              <a:gd name="connsiteX0" fmla="*/ 0 w 7815562"/>
              <a:gd name="connsiteY0" fmla="*/ 0 h 5675669"/>
              <a:gd name="connsiteX1" fmla="*/ 3831619 w 7815562"/>
              <a:gd name="connsiteY1" fmla="*/ 633688 h 5675669"/>
              <a:gd name="connsiteX2" fmla="*/ 7815562 w 7815562"/>
              <a:gd name="connsiteY2" fmla="*/ 2837835 h 5675669"/>
              <a:gd name="connsiteX3" fmla="*/ 7815562 w 7815562"/>
              <a:gd name="connsiteY3" fmla="*/ 5675669 h 5675669"/>
              <a:gd name="connsiteX4" fmla="*/ 0 w 7815562"/>
              <a:gd name="connsiteY4" fmla="*/ 5675669 h 5675669"/>
              <a:gd name="connsiteX5" fmla="*/ 0 w 7815562"/>
              <a:gd name="connsiteY5" fmla="*/ 0 h 5675669"/>
              <a:gd name="connsiteX0" fmla="*/ 0 w 7841943"/>
              <a:gd name="connsiteY0" fmla="*/ 0 h 6948885"/>
              <a:gd name="connsiteX1" fmla="*/ 3858000 w 7841943"/>
              <a:gd name="connsiteY1" fmla="*/ 1906904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3792045 w 7841943"/>
              <a:gd name="connsiteY1" fmla="*/ 2092102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3607373 w 7841943"/>
              <a:gd name="connsiteY1" fmla="*/ 2636116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4029479 w 7841943"/>
              <a:gd name="connsiteY1" fmla="*/ 2057384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7841943 w 7841943"/>
              <a:gd name="connsiteY1" fmla="*/ 4111051 h 6948885"/>
              <a:gd name="connsiteX2" fmla="*/ 7841943 w 7841943"/>
              <a:gd name="connsiteY2" fmla="*/ 6948885 h 6948885"/>
              <a:gd name="connsiteX3" fmla="*/ 26381 w 7841943"/>
              <a:gd name="connsiteY3" fmla="*/ 6948885 h 6948885"/>
              <a:gd name="connsiteX4" fmla="*/ 0 w 7841943"/>
              <a:gd name="connsiteY4" fmla="*/ 0 h 6948885"/>
              <a:gd name="connsiteX0" fmla="*/ 1 w 7881517"/>
              <a:gd name="connsiteY0" fmla="*/ 0 h 5525195"/>
              <a:gd name="connsiteX1" fmla="*/ 7881517 w 7881517"/>
              <a:gd name="connsiteY1" fmla="*/ 2687361 h 5525195"/>
              <a:gd name="connsiteX2" fmla="*/ 7881517 w 7881517"/>
              <a:gd name="connsiteY2" fmla="*/ 5525195 h 5525195"/>
              <a:gd name="connsiteX3" fmla="*/ 65955 w 7881517"/>
              <a:gd name="connsiteY3" fmla="*/ 5525195 h 5525195"/>
              <a:gd name="connsiteX4" fmla="*/ 1 w 7881517"/>
              <a:gd name="connsiteY4" fmla="*/ 0 h 5525195"/>
              <a:gd name="connsiteX0" fmla="*/ 0 w 7881516"/>
              <a:gd name="connsiteY0" fmla="*/ 0 h 5525195"/>
              <a:gd name="connsiteX1" fmla="*/ 7762799 w 7881516"/>
              <a:gd name="connsiteY1" fmla="*/ 1691939 h 5525195"/>
              <a:gd name="connsiteX2" fmla="*/ 7881516 w 7881516"/>
              <a:gd name="connsiteY2" fmla="*/ 5525195 h 5525195"/>
              <a:gd name="connsiteX3" fmla="*/ 65954 w 7881516"/>
              <a:gd name="connsiteY3" fmla="*/ 5525195 h 5525195"/>
              <a:gd name="connsiteX4" fmla="*/ 0 w 7881516"/>
              <a:gd name="connsiteY4" fmla="*/ 0 h 5525195"/>
              <a:gd name="connsiteX0" fmla="*/ 0 w 7881516"/>
              <a:gd name="connsiteY0" fmla="*/ 0 h 5525195"/>
              <a:gd name="connsiteX1" fmla="*/ 7881515 w 7881516"/>
              <a:gd name="connsiteY1" fmla="*/ 1645643 h 5525195"/>
              <a:gd name="connsiteX2" fmla="*/ 7881516 w 7881516"/>
              <a:gd name="connsiteY2" fmla="*/ 5525195 h 5525195"/>
              <a:gd name="connsiteX3" fmla="*/ 65954 w 7881516"/>
              <a:gd name="connsiteY3" fmla="*/ 5525195 h 5525195"/>
              <a:gd name="connsiteX4" fmla="*/ 0 w 7881516"/>
              <a:gd name="connsiteY4" fmla="*/ 0 h 5525195"/>
              <a:gd name="connsiteX0" fmla="*/ 6515 w 7815562"/>
              <a:gd name="connsiteY0" fmla="*/ 0 h 5550551"/>
              <a:gd name="connsiteX1" fmla="*/ 7815561 w 7815562"/>
              <a:gd name="connsiteY1" fmla="*/ 1670999 h 5550551"/>
              <a:gd name="connsiteX2" fmla="*/ 7815562 w 7815562"/>
              <a:gd name="connsiteY2" fmla="*/ 5550551 h 5550551"/>
              <a:gd name="connsiteX3" fmla="*/ 0 w 7815562"/>
              <a:gd name="connsiteY3" fmla="*/ 5550551 h 5550551"/>
              <a:gd name="connsiteX4" fmla="*/ 6515 w 7815562"/>
              <a:gd name="connsiteY4" fmla="*/ 0 h 5550551"/>
              <a:gd name="connsiteX0" fmla="*/ 6515 w 7815564"/>
              <a:gd name="connsiteY0" fmla="*/ 0 h 5550551"/>
              <a:gd name="connsiteX1" fmla="*/ 7815564 w 7815564"/>
              <a:gd name="connsiteY1" fmla="*/ 1338022 h 5550551"/>
              <a:gd name="connsiteX2" fmla="*/ 7815562 w 7815564"/>
              <a:gd name="connsiteY2" fmla="*/ 5550551 h 5550551"/>
              <a:gd name="connsiteX3" fmla="*/ 0 w 7815564"/>
              <a:gd name="connsiteY3" fmla="*/ 5550551 h 5550551"/>
              <a:gd name="connsiteX4" fmla="*/ 6515 w 7815564"/>
              <a:gd name="connsiteY4" fmla="*/ 0 h 5550551"/>
              <a:gd name="connsiteX0" fmla="*/ 228 w 7825559"/>
              <a:gd name="connsiteY0" fmla="*/ 0 h 5678618"/>
              <a:gd name="connsiteX1" fmla="*/ 7825559 w 7825559"/>
              <a:gd name="connsiteY1" fmla="*/ 1466089 h 5678618"/>
              <a:gd name="connsiteX2" fmla="*/ 7825557 w 7825559"/>
              <a:gd name="connsiteY2" fmla="*/ 5678618 h 5678618"/>
              <a:gd name="connsiteX3" fmla="*/ 9995 w 7825559"/>
              <a:gd name="connsiteY3" fmla="*/ 5678618 h 5678618"/>
              <a:gd name="connsiteX4" fmla="*/ 228 w 7825559"/>
              <a:gd name="connsiteY4" fmla="*/ 0 h 5678618"/>
              <a:gd name="connsiteX0" fmla="*/ 110 w 7841723"/>
              <a:gd name="connsiteY0" fmla="*/ 0 h 5742652"/>
              <a:gd name="connsiteX1" fmla="*/ 7841723 w 7841723"/>
              <a:gd name="connsiteY1" fmla="*/ 1530123 h 5742652"/>
              <a:gd name="connsiteX2" fmla="*/ 7841721 w 7841723"/>
              <a:gd name="connsiteY2" fmla="*/ 5742652 h 5742652"/>
              <a:gd name="connsiteX3" fmla="*/ 26159 w 7841723"/>
              <a:gd name="connsiteY3" fmla="*/ 5742652 h 5742652"/>
              <a:gd name="connsiteX4" fmla="*/ 110 w 7841723"/>
              <a:gd name="connsiteY4" fmla="*/ 0 h 5742652"/>
              <a:gd name="connsiteX0" fmla="*/ 180 w 7829677"/>
              <a:gd name="connsiteY0" fmla="*/ 0 h 5742650"/>
              <a:gd name="connsiteX1" fmla="*/ 7829677 w 7829677"/>
              <a:gd name="connsiteY1" fmla="*/ 1530121 h 5742650"/>
              <a:gd name="connsiteX2" fmla="*/ 7829675 w 7829677"/>
              <a:gd name="connsiteY2" fmla="*/ 5742650 h 5742650"/>
              <a:gd name="connsiteX3" fmla="*/ 14113 w 7829677"/>
              <a:gd name="connsiteY3" fmla="*/ 5742650 h 5742650"/>
              <a:gd name="connsiteX4" fmla="*/ 180 w 7829677"/>
              <a:gd name="connsiteY4" fmla="*/ 0 h 5742650"/>
              <a:gd name="connsiteX0" fmla="*/ 22418 w 7815564"/>
              <a:gd name="connsiteY0" fmla="*/ 0 h 5742648"/>
              <a:gd name="connsiteX1" fmla="*/ 7815564 w 7815564"/>
              <a:gd name="connsiteY1" fmla="*/ 1530119 h 5742648"/>
              <a:gd name="connsiteX2" fmla="*/ 7815562 w 7815564"/>
              <a:gd name="connsiteY2" fmla="*/ 5742648 h 5742648"/>
              <a:gd name="connsiteX3" fmla="*/ 0 w 7815564"/>
              <a:gd name="connsiteY3" fmla="*/ 5742648 h 5742648"/>
              <a:gd name="connsiteX4" fmla="*/ 22418 w 7815564"/>
              <a:gd name="connsiteY4" fmla="*/ 0 h 5742648"/>
              <a:gd name="connsiteX0" fmla="*/ 179 w 7829678"/>
              <a:gd name="connsiteY0" fmla="*/ 0 h 5742646"/>
              <a:gd name="connsiteX1" fmla="*/ 7829678 w 7829678"/>
              <a:gd name="connsiteY1" fmla="*/ 1530117 h 5742646"/>
              <a:gd name="connsiteX2" fmla="*/ 7829676 w 7829678"/>
              <a:gd name="connsiteY2" fmla="*/ 5742646 h 5742646"/>
              <a:gd name="connsiteX3" fmla="*/ 14114 w 7829678"/>
              <a:gd name="connsiteY3" fmla="*/ 5742646 h 5742646"/>
              <a:gd name="connsiteX4" fmla="*/ 179 w 7829678"/>
              <a:gd name="connsiteY4" fmla="*/ 0 h 574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678" h="5742646">
                <a:moveTo>
                  <a:pt x="179" y="0"/>
                </a:moveTo>
                <a:cubicBezTo>
                  <a:pt x="2603194" y="557000"/>
                  <a:pt x="5226663" y="973117"/>
                  <a:pt x="7829678" y="1530117"/>
                </a:cubicBezTo>
                <a:cubicBezTo>
                  <a:pt x="7829678" y="2823301"/>
                  <a:pt x="7829676" y="4449462"/>
                  <a:pt x="7829676" y="5742646"/>
                </a:cubicBezTo>
                <a:lnTo>
                  <a:pt x="14114" y="5742646"/>
                </a:lnTo>
                <a:cubicBezTo>
                  <a:pt x="16286" y="3892462"/>
                  <a:pt x="-1993" y="1850184"/>
                  <a:pt x="179" y="0"/>
                </a:cubicBezTo>
                <a:close/>
              </a:path>
            </a:pathLst>
          </a:custGeom>
          <a:solidFill>
            <a:srgbClr val="56ABC5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AD1D4-F92C-F542-A571-23192406B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460" y="6453375"/>
            <a:ext cx="268900" cy="2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5262FD-061B-4C4C-BFCD-FCAB39F67F05}"/>
              </a:ext>
            </a:extLst>
          </p:cNvPr>
          <p:cNvSpPr/>
          <p:nvPr userDrawn="1"/>
        </p:nvSpPr>
        <p:spPr>
          <a:xfrm>
            <a:off x="9654276" y="6505938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03DC4-3903-0B48-B849-D75BD6270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3486" y="3061028"/>
            <a:ext cx="4601579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BD64D8-C502-964E-AE9E-F303EA8F9E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6935" y="-8277"/>
            <a:ext cx="6634716" cy="6870700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09E593-BE31-2542-AE98-28D6430F4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>
            <a:off x="10828182" y="-437391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716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9">
            <a:extLst>
              <a:ext uri="{FF2B5EF4-FFF2-40B4-BE49-F238E27FC236}">
                <a16:creationId xmlns:a16="http://schemas.microsoft.com/office/drawing/2014/main" id="{E284B273-86F6-8D4B-8108-A5A661C2D756}"/>
              </a:ext>
            </a:extLst>
          </p:cNvPr>
          <p:cNvSpPr/>
          <p:nvPr/>
        </p:nvSpPr>
        <p:spPr>
          <a:xfrm rot="5400000" flipH="1" flipV="1">
            <a:off x="4502769" y="-831234"/>
            <a:ext cx="6868886" cy="8531352"/>
          </a:xfrm>
          <a:custGeom>
            <a:avLst/>
            <a:gdLst>
              <a:gd name="connsiteX0" fmla="*/ 0 w 7815562"/>
              <a:gd name="connsiteY0" fmla="*/ 0 h 5675669"/>
              <a:gd name="connsiteX1" fmla="*/ 4977728 w 7815562"/>
              <a:gd name="connsiteY1" fmla="*/ 0 h 5675669"/>
              <a:gd name="connsiteX2" fmla="*/ 7815562 w 7815562"/>
              <a:gd name="connsiteY2" fmla="*/ 2837835 h 5675669"/>
              <a:gd name="connsiteX3" fmla="*/ 7815562 w 7815562"/>
              <a:gd name="connsiteY3" fmla="*/ 5675669 h 5675669"/>
              <a:gd name="connsiteX4" fmla="*/ 0 w 7815562"/>
              <a:gd name="connsiteY4" fmla="*/ 5675669 h 5675669"/>
              <a:gd name="connsiteX5" fmla="*/ 0 w 7815562"/>
              <a:gd name="connsiteY5" fmla="*/ 0 h 5675669"/>
              <a:gd name="connsiteX0" fmla="*/ 0 w 7815562"/>
              <a:gd name="connsiteY0" fmla="*/ 0 h 5675669"/>
              <a:gd name="connsiteX1" fmla="*/ 3831619 w 7815562"/>
              <a:gd name="connsiteY1" fmla="*/ 633688 h 5675669"/>
              <a:gd name="connsiteX2" fmla="*/ 7815562 w 7815562"/>
              <a:gd name="connsiteY2" fmla="*/ 2837835 h 5675669"/>
              <a:gd name="connsiteX3" fmla="*/ 7815562 w 7815562"/>
              <a:gd name="connsiteY3" fmla="*/ 5675669 h 5675669"/>
              <a:gd name="connsiteX4" fmla="*/ 0 w 7815562"/>
              <a:gd name="connsiteY4" fmla="*/ 5675669 h 5675669"/>
              <a:gd name="connsiteX5" fmla="*/ 0 w 7815562"/>
              <a:gd name="connsiteY5" fmla="*/ 0 h 5675669"/>
              <a:gd name="connsiteX0" fmla="*/ 0 w 7841943"/>
              <a:gd name="connsiteY0" fmla="*/ 0 h 6948885"/>
              <a:gd name="connsiteX1" fmla="*/ 3858000 w 7841943"/>
              <a:gd name="connsiteY1" fmla="*/ 1906904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3792045 w 7841943"/>
              <a:gd name="connsiteY1" fmla="*/ 2092102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3607373 w 7841943"/>
              <a:gd name="connsiteY1" fmla="*/ 2636116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4029479 w 7841943"/>
              <a:gd name="connsiteY1" fmla="*/ 2057384 h 6948885"/>
              <a:gd name="connsiteX2" fmla="*/ 7841943 w 7841943"/>
              <a:gd name="connsiteY2" fmla="*/ 4111051 h 6948885"/>
              <a:gd name="connsiteX3" fmla="*/ 7841943 w 7841943"/>
              <a:gd name="connsiteY3" fmla="*/ 6948885 h 6948885"/>
              <a:gd name="connsiteX4" fmla="*/ 26381 w 7841943"/>
              <a:gd name="connsiteY4" fmla="*/ 6948885 h 6948885"/>
              <a:gd name="connsiteX5" fmla="*/ 0 w 7841943"/>
              <a:gd name="connsiteY5" fmla="*/ 0 h 6948885"/>
              <a:gd name="connsiteX0" fmla="*/ 0 w 7841943"/>
              <a:gd name="connsiteY0" fmla="*/ 0 h 6948885"/>
              <a:gd name="connsiteX1" fmla="*/ 7841943 w 7841943"/>
              <a:gd name="connsiteY1" fmla="*/ 4111051 h 6948885"/>
              <a:gd name="connsiteX2" fmla="*/ 7841943 w 7841943"/>
              <a:gd name="connsiteY2" fmla="*/ 6948885 h 6948885"/>
              <a:gd name="connsiteX3" fmla="*/ 26381 w 7841943"/>
              <a:gd name="connsiteY3" fmla="*/ 6948885 h 6948885"/>
              <a:gd name="connsiteX4" fmla="*/ 0 w 7841943"/>
              <a:gd name="connsiteY4" fmla="*/ 0 h 6948885"/>
              <a:gd name="connsiteX0" fmla="*/ 1 w 7881517"/>
              <a:gd name="connsiteY0" fmla="*/ 0 h 5525195"/>
              <a:gd name="connsiteX1" fmla="*/ 7881517 w 7881517"/>
              <a:gd name="connsiteY1" fmla="*/ 2687361 h 5525195"/>
              <a:gd name="connsiteX2" fmla="*/ 7881517 w 7881517"/>
              <a:gd name="connsiteY2" fmla="*/ 5525195 h 5525195"/>
              <a:gd name="connsiteX3" fmla="*/ 65955 w 7881517"/>
              <a:gd name="connsiteY3" fmla="*/ 5525195 h 5525195"/>
              <a:gd name="connsiteX4" fmla="*/ 1 w 7881517"/>
              <a:gd name="connsiteY4" fmla="*/ 0 h 5525195"/>
              <a:gd name="connsiteX0" fmla="*/ 0 w 7881516"/>
              <a:gd name="connsiteY0" fmla="*/ 0 h 5525195"/>
              <a:gd name="connsiteX1" fmla="*/ 7762799 w 7881516"/>
              <a:gd name="connsiteY1" fmla="*/ 1691939 h 5525195"/>
              <a:gd name="connsiteX2" fmla="*/ 7881516 w 7881516"/>
              <a:gd name="connsiteY2" fmla="*/ 5525195 h 5525195"/>
              <a:gd name="connsiteX3" fmla="*/ 65954 w 7881516"/>
              <a:gd name="connsiteY3" fmla="*/ 5525195 h 5525195"/>
              <a:gd name="connsiteX4" fmla="*/ 0 w 7881516"/>
              <a:gd name="connsiteY4" fmla="*/ 0 h 5525195"/>
              <a:gd name="connsiteX0" fmla="*/ 0 w 7881516"/>
              <a:gd name="connsiteY0" fmla="*/ 0 h 5525195"/>
              <a:gd name="connsiteX1" fmla="*/ 7881515 w 7881516"/>
              <a:gd name="connsiteY1" fmla="*/ 1645643 h 5525195"/>
              <a:gd name="connsiteX2" fmla="*/ 7881516 w 7881516"/>
              <a:gd name="connsiteY2" fmla="*/ 5525195 h 5525195"/>
              <a:gd name="connsiteX3" fmla="*/ 65954 w 7881516"/>
              <a:gd name="connsiteY3" fmla="*/ 5525195 h 5525195"/>
              <a:gd name="connsiteX4" fmla="*/ 0 w 7881516"/>
              <a:gd name="connsiteY4" fmla="*/ 0 h 5525195"/>
              <a:gd name="connsiteX0" fmla="*/ 6515 w 7815562"/>
              <a:gd name="connsiteY0" fmla="*/ 0 h 5550551"/>
              <a:gd name="connsiteX1" fmla="*/ 7815561 w 7815562"/>
              <a:gd name="connsiteY1" fmla="*/ 1670999 h 5550551"/>
              <a:gd name="connsiteX2" fmla="*/ 7815562 w 7815562"/>
              <a:gd name="connsiteY2" fmla="*/ 5550551 h 5550551"/>
              <a:gd name="connsiteX3" fmla="*/ 0 w 7815562"/>
              <a:gd name="connsiteY3" fmla="*/ 5550551 h 5550551"/>
              <a:gd name="connsiteX4" fmla="*/ 6515 w 7815562"/>
              <a:gd name="connsiteY4" fmla="*/ 0 h 555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562" h="5550551">
                <a:moveTo>
                  <a:pt x="6515" y="0"/>
                </a:moveTo>
                <a:lnTo>
                  <a:pt x="7815561" y="1670999"/>
                </a:lnTo>
                <a:cubicBezTo>
                  <a:pt x="7815561" y="2964183"/>
                  <a:pt x="7815562" y="4257367"/>
                  <a:pt x="7815562" y="5550551"/>
                </a:cubicBezTo>
                <a:lnTo>
                  <a:pt x="0" y="5550551"/>
                </a:lnTo>
                <a:cubicBezTo>
                  <a:pt x="2172" y="3700367"/>
                  <a:pt x="4343" y="1850184"/>
                  <a:pt x="6515" y="0"/>
                </a:cubicBezTo>
                <a:close/>
              </a:path>
            </a:pathLst>
          </a:custGeom>
          <a:solidFill>
            <a:srgbClr val="56ABC5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CE7B00-4F98-A646-9922-E1B2F75DE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295" y="1689428"/>
            <a:ext cx="4301359" cy="1325563"/>
          </a:xfrm>
        </p:spPr>
        <p:txBody>
          <a:bodyPr/>
          <a:lstStyle>
            <a:lvl1pPr algn="ctr">
              <a:defRPr>
                <a:solidFill>
                  <a:srgbClr val="10253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72F87-95E0-1746-858C-CE41E3670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4" y="6488929"/>
            <a:ext cx="268900" cy="277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887145-9DA4-5246-8D39-9E0D9D853DA5}"/>
              </a:ext>
            </a:extLst>
          </p:cNvPr>
          <p:cNvSpPr/>
          <p:nvPr/>
        </p:nvSpPr>
        <p:spPr>
          <a:xfrm>
            <a:off x="328194" y="6509408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D70F53-6554-1843-94C7-033BD7C336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3405088"/>
            <a:ext cx="3709988" cy="38893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AAF1985-FECA-1A4E-85AC-CE7C2993C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7775" y="1817688"/>
            <a:ext cx="5151438" cy="437356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0FC2AD-1E2D-3041-9FB5-478BFB5D2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>
            <a:off x="10828183" y="-429115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F78102-945F-FF45-8491-618284037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5400000" flipH="1">
            <a:off x="429115" y="-429115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980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9BDB62-F98B-DE49-8003-FD62DA798476}"/>
              </a:ext>
            </a:extLst>
          </p:cNvPr>
          <p:cNvSpPr/>
          <p:nvPr userDrawn="1"/>
        </p:nvSpPr>
        <p:spPr>
          <a:xfrm>
            <a:off x="328190" y="654974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40D7F-D0C9-E446-80F9-B918CBE0F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20" y="6497186"/>
            <a:ext cx="268900" cy="27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6E7AA4-2851-E142-B8BD-1DEAFE715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 flipH="1">
            <a:off x="10828182" y="5494182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2752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F05855-BAFB-4010-A02C-4D47559546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0" y="0"/>
            <a:ext cx="7900416" cy="6858000"/>
          </a:xfrm>
          <a:custGeom>
            <a:avLst/>
            <a:gdLst>
              <a:gd name="connsiteX0" fmla="*/ 3977640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0" fmla="*/ 3293232 w 6929628"/>
              <a:gd name="connsiteY0" fmla="*/ 0 h 6894576"/>
              <a:gd name="connsiteX1" fmla="*/ 6929628 w 6929628"/>
              <a:gd name="connsiteY1" fmla="*/ 36576 h 6894576"/>
              <a:gd name="connsiteX2" fmla="*/ 6929628 w 6929628"/>
              <a:gd name="connsiteY2" fmla="*/ 6894576 h 6894576"/>
              <a:gd name="connsiteX3" fmla="*/ 0 w 6929628"/>
              <a:gd name="connsiteY3" fmla="*/ 6894576 h 6894576"/>
              <a:gd name="connsiteX4" fmla="*/ 3293232 w 6929628"/>
              <a:gd name="connsiteY4" fmla="*/ 0 h 6894576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9628" h="6858000">
                <a:moveTo>
                  <a:pt x="3293232" y="0"/>
                </a:moveTo>
                <a:lnTo>
                  <a:pt x="6929628" y="0"/>
                </a:lnTo>
                <a:lnTo>
                  <a:pt x="6929628" y="6858000"/>
                </a:lnTo>
                <a:lnTo>
                  <a:pt x="0" y="6858000"/>
                </a:lnTo>
                <a:lnTo>
                  <a:pt x="32932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34B2D-A47F-714C-8FF4-66BA9FCDB7F5}"/>
              </a:ext>
            </a:extLst>
          </p:cNvPr>
          <p:cNvSpPr/>
          <p:nvPr userDrawn="1"/>
        </p:nvSpPr>
        <p:spPr>
          <a:xfrm>
            <a:off x="9811219" y="6478467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04B46-CE19-C644-A808-84381E2A0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15" y="6447036"/>
            <a:ext cx="268900" cy="2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1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F8FAA36-9B27-5344-BD0B-2A593A3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7744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79673-76CD-C945-8794-18FECE9FB668}"/>
              </a:ext>
            </a:extLst>
          </p:cNvPr>
          <p:cNvSpPr/>
          <p:nvPr userDrawn="1"/>
        </p:nvSpPr>
        <p:spPr>
          <a:xfrm>
            <a:off x="0" y="1422401"/>
            <a:ext cx="12192000" cy="4910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9C7348-65B5-AF4E-9958-AF9E94901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5400000" flipH="1">
            <a:off x="429114" y="-429114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10B583-BEA1-0C4B-BB7A-C179397FA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>
            <a:off x="10828183" y="-431255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681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408FD6-DB0E-0A4E-9168-30718D96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6368"/>
            <a:ext cx="1217744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37907074-2711-8A4C-BA5B-F0DA017962B5}"/>
              </a:ext>
            </a:extLst>
          </p:cNvPr>
          <p:cNvSpPr/>
          <p:nvPr userDrawn="1"/>
        </p:nvSpPr>
        <p:spPr>
          <a:xfrm>
            <a:off x="0" y="3121152"/>
            <a:ext cx="12177440" cy="2798708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DD7199-ACC9-C947-BF51-B70415E99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84" y="6413923"/>
            <a:ext cx="268900" cy="277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25F8AC-E482-5C43-BB7B-28DE28371460}"/>
              </a:ext>
            </a:extLst>
          </p:cNvPr>
          <p:cNvSpPr/>
          <p:nvPr userDrawn="1"/>
        </p:nvSpPr>
        <p:spPr>
          <a:xfrm>
            <a:off x="306734" y="6444702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ADDEBA-8043-8343-A780-B05A7D815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>
            <a:off x="10835657" y="2692038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70C57E-67B2-1A49-B6AF-5E642CDED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 flipH="1" flipV="1">
            <a:off x="429113" y="4556042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9233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3F29-6B94-42DF-9111-E7D458C8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C2D84-8986-5E44-AFA3-DAE73D822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4" y="6529270"/>
            <a:ext cx="268900" cy="277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CF78C9-BAB5-4F49-875A-E75D1E4A58E8}"/>
              </a:ext>
            </a:extLst>
          </p:cNvPr>
          <p:cNvSpPr/>
          <p:nvPr userDrawn="1"/>
        </p:nvSpPr>
        <p:spPr>
          <a:xfrm>
            <a:off x="328194" y="654974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</p:spTree>
    <p:extLst>
      <p:ext uri="{BB962C8B-B14F-4D97-AF65-F5344CB8AC3E}">
        <p14:creationId xmlns:p14="http://schemas.microsoft.com/office/powerpoint/2010/main" val="806000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2F8811-8188-D44D-8AFB-C053E11F61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3217" y="0"/>
            <a:ext cx="7818783" cy="6858000"/>
          </a:xfrm>
          <a:custGeom>
            <a:avLst/>
            <a:gdLst>
              <a:gd name="connsiteX0" fmla="*/ 3977640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0" fmla="*/ 3293232 w 6929628"/>
              <a:gd name="connsiteY0" fmla="*/ 0 h 6894576"/>
              <a:gd name="connsiteX1" fmla="*/ 6929628 w 6929628"/>
              <a:gd name="connsiteY1" fmla="*/ 36576 h 6894576"/>
              <a:gd name="connsiteX2" fmla="*/ 6929628 w 6929628"/>
              <a:gd name="connsiteY2" fmla="*/ 6894576 h 6894576"/>
              <a:gd name="connsiteX3" fmla="*/ 0 w 6929628"/>
              <a:gd name="connsiteY3" fmla="*/ 6894576 h 6894576"/>
              <a:gd name="connsiteX4" fmla="*/ 3293232 w 6929628"/>
              <a:gd name="connsiteY4" fmla="*/ 0 h 6894576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9628" h="6858000">
                <a:moveTo>
                  <a:pt x="3293232" y="0"/>
                </a:moveTo>
                <a:lnTo>
                  <a:pt x="6929628" y="0"/>
                </a:lnTo>
                <a:lnTo>
                  <a:pt x="6929628" y="6858000"/>
                </a:lnTo>
                <a:lnTo>
                  <a:pt x="0" y="6858000"/>
                </a:lnTo>
                <a:lnTo>
                  <a:pt x="32932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D43A5F2-4F96-8545-88A4-AA8AE051B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33" y="1493266"/>
            <a:ext cx="6301339" cy="1411287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rgbClr val="212A35"/>
                </a:solidFill>
                <a:latin typeface="Garamond" panose="02020404030301010803" pitchFamily="18" charset="0"/>
              </a:defRPr>
            </a:lvl1pPr>
            <a:lvl2pPr algn="ctr">
              <a:defRPr sz="4800">
                <a:solidFill>
                  <a:srgbClr val="212A35"/>
                </a:solidFill>
                <a:latin typeface="Garamond" panose="02020404030301010803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799B63-10BD-BD46-80B6-FCC0761BF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84" y="6413923"/>
            <a:ext cx="268900" cy="27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BCC720-A303-244E-B7BA-802611018246}"/>
              </a:ext>
            </a:extLst>
          </p:cNvPr>
          <p:cNvSpPr/>
          <p:nvPr userDrawn="1"/>
        </p:nvSpPr>
        <p:spPr>
          <a:xfrm>
            <a:off x="306734" y="6444702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</p:spTree>
    <p:extLst>
      <p:ext uri="{BB962C8B-B14F-4D97-AF65-F5344CB8AC3E}">
        <p14:creationId xmlns:p14="http://schemas.microsoft.com/office/powerpoint/2010/main" val="880709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6817-9D6A-A949-B6FF-10FF20B3B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" panose="02020502060506020403" pitchFamily="18" charset="0"/>
              </a:rPr>
              <a:t>TITLE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B76A56E-BFA6-D04F-94CC-723CCB3439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46536" y="6419017"/>
            <a:ext cx="34609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C12D1A-CA09-B246-9DB0-5E71B6B294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2C8B99-1E97-9D40-90CC-705DEFDC0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370" y="6463079"/>
            <a:ext cx="268900" cy="27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AC79E5-6410-5442-B657-AB2509C18B7B}"/>
              </a:ext>
            </a:extLst>
          </p:cNvPr>
          <p:cNvSpPr/>
          <p:nvPr userDrawn="1"/>
        </p:nvSpPr>
        <p:spPr>
          <a:xfrm>
            <a:off x="9784728" y="6478468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</p:spTree>
    <p:extLst>
      <p:ext uri="{BB962C8B-B14F-4D97-AF65-F5344CB8AC3E}">
        <p14:creationId xmlns:p14="http://schemas.microsoft.com/office/powerpoint/2010/main" val="3675150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CFB761-6B14-7845-8F60-F8E338F8C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4" y="6529270"/>
            <a:ext cx="268900" cy="27700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09B901C-6E3F-ED4A-B2AC-4A033397A6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0610" y="6459081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C12D1A-CA09-B246-9DB0-5E71B6B294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1384E-72D4-1749-9D4D-F845C56024A8}"/>
              </a:ext>
            </a:extLst>
          </p:cNvPr>
          <p:cNvSpPr/>
          <p:nvPr userDrawn="1"/>
        </p:nvSpPr>
        <p:spPr>
          <a:xfrm>
            <a:off x="328194" y="654974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</p:spTree>
    <p:extLst>
      <p:ext uri="{BB962C8B-B14F-4D97-AF65-F5344CB8AC3E}">
        <p14:creationId xmlns:p14="http://schemas.microsoft.com/office/powerpoint/2010/main" val="312714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DBA7012-1E36-4D4E-BC89-7D53BA547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963" y="293129"/>
            <a:ext cx="10515600" cy="1325563"/>
          </a:xfrm>
        </p:spPr>
        <p:txBody>
          <a:bodyPr>
            <a:noAutofit/>
          </a:bodyPr>
          <a:lstStyle>
            <a:lvl1pPr algn="ctr">
              <a:defRPr sz="4800" spc="3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E9996C-0A0C-A840-8151-4D96AE991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310" y="6463079"/>
            <a:ext cx="268900" cy="277000"/>
          </a:xfrm>
          <a:prstGeom prst="rect">
            <a:avLst/>
          </a:prstGeom>
        </p:spPr>
      </p:pic>
      <p:sp>
        <p:nvSpPr>
          <p:cNvPr id="10" name="Isosceles Triangle 8">
            <a:extLst>
              <a:ext uri="{FF2B5EF4-FFF2-40B4-BE49-F238E27FC236}">
                <a16:creationId xmlns:a16="http://schemas.microsoft.com/office/drawing/2014/main" id="{8C46C858-425E-F348-B1D7-D1507F92B5AB}"/>
              </a:ext>
            </a:extLst>
          </p:cNvPr>
          <p:cNvSpPr/>
          <p:nvPr userDrawn="1"/>
        </p:nvSpPr>
        <p:spPr>
          <a:xfrm rot="5400000">
            <a:off x="179180" y="-202370"/>
            <a:ext cx="1325566" cy="1677835"/>
          </a:xfrm>
          <a:prstGeom prst="triangle">
            <a:avLst>
              <a:gd name="adj" fmla="val 0"/>
            </a:avLst>
          </a:prstGeom>
          <a:solidFill>
            <a:srgbClr val="53A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F73B86-DD9D-884A-8D14-83E01307397E}"/>
              </a:ext>
            </a:extLst>
          </p:cNvPr>
          <p:cNvSpPr/>
          <p:nvPr userDrawn="1"/>
        </p:nvSpPr>
        <p:spPr>
          <a:xfrm>
            <a:off x="9748159" y="6508743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sp>
        <p:nvSpPr>
          <p:cNvPr id="12" name="Isosceles Triangle 2">
            <a:extLst>
              <a:ext uri="{FF2B5EF4-FFF2-40B4-BE49-F238E27FC236}">
                <a16:creationId xmlns:a16="http://schemas.microsoft.com/office/drawing/2014/main" id="{A2EBD77E-562D-5E4F-B641-D112F382BC93}"/>
              </a:ext>
            </a:extLst>
          </p:cNvPr>
          <p:cNvSpPr/>
          <p:nvPr userDrawn="1"/>
        </p:nvSpPr>
        <p:spPr>
          <a:xfrm rot="5400000" flipV="1">
            <a:off x="9965436" y="-16764"/>
            <a:ext cx="2209800" cy="2243328"/>
          </a:xfrm>
          <a:prstGeom prst="rtTriangle">
            <a:avLst/>
          </a:prstGeom>
          <a:solidFill>
            <a:srgbClr val="AAC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C1CFF9-5BE8-6848-A51B-ECE7BF8034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5400000">
            <a:off x="429114" y="5494183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8256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776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9D1DB6-BC94-3B45-9FEC-5F00CF998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84" y="6413923"/>
            <a:ext cx="268900" cy="277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4119F1-E229-DA42-A765-D6F378AEFA1A}"/>
              </a:ext>
            </a:extLst>
          </p:cNvPr>
          <p:cNvSpPr/>
          <p:nvPr userDrawn="1"/>
        </p:nvSpPr>
        <p:spPr>
          <a:xfrm>
            <a:off x="306734" y="6444702"/>
            <a:ext cx="2380780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2020 Educe, Inc. &amp; Limitless Adviser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37A6F8-1E47-CC46-9710-2A9C4D495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5400000" flipH="1">
            <a:off x="429114" y="-429114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3792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C21E16-7F86-754F-A69C-9F87D035E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84" y="6413923"/>
            <a:ext cx="268900" cy="277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25E5C-7D85-5F41-8EC5-454484AEAE45}"/>
              </a:ext>
            </a:extLst>
          </p:cNvPr>
          <p:cNvSpPr/>
          <p:nvPr userDrawn="1"/>
        </p:nvSpPr>
        <p:spPr>
          <a:xfrm>
            <a:off x="306734" y="6444702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E76963-3194-4C40-9F49-938BCF891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 flipH="1">
            <a:off x="10828182" y="5505199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817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F05855-BAFB-4010-A02C-4D47559546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2373" y="0"/>
            <a:ext cx="6929628" cy="6858000"/>
          </a:xfrm>
          <a:custGeom>
            <a:avLst/>
            <a:gdLst>
              <a:gd name="connsiteX0" fmla="*/ 3977640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9628" h="6858000">
                <a:moveTo>
                  <a:pt x="3977640" y="0"/>
                </a:moveTo>
                <a:lnTo>
                  <a:pt x="6929628" y="0"/>
                </a:lnTo>
                <a:lnTo>
                  <a:pt x="69296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BDB62-F98B-DE49-8003-FD62DA798476}"/>
              </a:ext>
            </a:extLst>
          </p:cNvPr>
          <p:cNvSpPr/>
          <p:nvPr userDrawn="1"/>
        </p:nvSpPr>
        <p:spPr>
          <a:xfrm>
            <a:off x="328190" y="654974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40D7F-D0C9-E446-80F9-B918CBE0F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4" y="6529270"/>
            <a:ext cx="268900" cy="2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5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F05855-BAFB-4010-A02C-4D47559546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0" y="0"/>
            <a:ext cx="7900416" cy="6858000"/>
          </a:xfrm>
          <a:custGeom>
            <a:avLst/>
            <a:gdLst>
              <a:gd name="connsiteX0" fmla="*/ 3977640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0" fmla="*/ 3293232 w 6929628"/>
              <a:gd name="connsiteY0" fmla="*/ 0 h 6894576"/>
              <a:gd name="connsiteX1" fmla="*/ 6929628 w 6929628"/>
              <a:gd name="connsiteY1" fmla="*/ 36576 h 6894576"/>
              <a:gd name="connsiteX2" fmla="*/ 6929628 w 6929628"/>
              <a:gd name="connsiteY2" fmla="*/ 6894576 h 6894576"/>
              <a:gd name="connsiteX3" fmla="*/ 0 w 6929628"/>
              <a:gd name="connsiteY3" fmla="*/ 6894576 h 6894576"/>
              <a:gd name="connsiteX4" fmla="*/ 3293232 w 6929628"/>
              <a:gd name="connsiteY4" fmla="*/ 0 h 6894576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  <a:gd name="connsiteX0" fmla="*/ 3293232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  <a:gd name="connsiteX4" fmla="*/ 3293232 w 69296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9628" h="6858000">
                <a:moveTo>
                  <a:pt x="3293232" y="0"/>
                </a:moveTo>
                <a:lnTo>
                  <a:pt x="6929628" y="0"/>
                </a:lnTo>
                <a:lnTo>
                  <a:pt x="6929628" y="6858000"/>
                </a:lnTo>
                <a:lnTo>
                  <a:pt x="0" y="6858000"/>
                </a:lnTo>
                <a:lnTo>
                  <a:pt x="32932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F5D1FC2-DAE3-314D-9452-AC24F1305D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97336" y="6419017"/>
            <a:ext cx="34609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C12D1A-CA09-B246-9DB0-5E71B6B294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34B2D-A47F-714C-8FF4-66BA9FCDB7F5}"/>
              </a:ext>
            </a:extLst>
          </p:cNvPr>
          <p:cNvSpPr/>
          <p:nvPr userDrawn="1"/>
        </p:nvSpPr>
        <p:spPr>
          <a:xfrm>
            <a:off x="9811219" y="6478467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04B46-CE19-C644-A808-84381E2A0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431" y="6463078"/>
            <a:ext cx="268900" cy="2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02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E38168-5BF8-4F59-B7ED-2BE2EF8E0F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0663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83E0455-519F-4BA0-B9EC-651FD8C2FC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06631" y="0"/>
            <a:ext cx="600663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68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272D9-0321-FC44-945B-A32ED695E6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671" y="0"/>
            <a:ext cx="12376377" cy="289831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C97484-8D76-6549-AF91-08F53BD0DB81}"/>
              </a:ext>
            </a:extLst>
          </p:cNvPr>
          <p:cNvSpPr/>
          <p:nvPr userDrawn="1"/>
        </p:nvSpPr>
        <p:spPr>
          <a:xfrm>
            <a:off x="-2729" y="8162"/>
            <a:ext cx="12192000" cy="2562318"/>
          </a:xfrm>
          <a:prstGeom prst="rect">
            <a:avLst/>
          </a:prstGeom>
          <a:solidFill>
            <a:srgbClr val="2C4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B9AE1-BDBB-9045-8109-2FAAC60A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71" y="996518"/>
            <a:ext cx="10515600" cy="11585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all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" panose="02020502060506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B94CD-435C-D84E-BF6A-64940C32E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4" y="6529270"/>
            <a:ext cx="268900" cy="27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D96A70-51EA-6A49-8D6F-846EA225559C}"/>
              </a:ext>
            </a:extLst>
          </p:cNvPr>
          <p:cNvSpPr/>
          <p:nvPr userDrawn="1"/>
        </p:nvSpPr>
        <p:spPr>
          <a:xfrm>
            <a:off x="328194" y="654974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</p:spTree>
    <p:extLst>
      <p:ext uri="{BB962C8B-B14F-4D97-AF65-F5344CB8AC3E}">
        <p14:creationId xmlns:p14="http://schemas.microsoft.com/office/powerpoint/2010/main" val="16956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974B-8469-944E-B197-244F9984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10"/>
            <a:ext cx="10515600" cy="132556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CF67C-BF08-F748-AE1A-5B6601E6D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370" y="6463079"/>
            <a:ext cx="268900" cy="27700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04DF568-E9E0-464F-AF0C-053698B150FF}"/>
              </a:ext>
            </a:extLst>
          </p:cNvPr>
          <p:cNvSpPr/>
          <p:nvPr userDrawn="1"/>
        </p:nvSpPr>
        <p:spPr>
          <a:xfrm rot="5400000">
            <a:off x="179180" y="-202370"/>
            <a:ext cx="1325566" cy="1677835"/>
          </a:xfrm>
          <a:prstGeom prst="triangle">
            <a:avLst>
              <a:gd name="adj" fmla="val 0"/>
            </a:avLst>
          </a:prstGeom>
          <a:solidFill>
            <a:srgbClr val="53A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EC56A4-D011-5F4F-9933-E6E49A160800}"/>
              </a:ext>
            </a:extLst>
          </p:cNvPr>
          <p:cNvSpPr/>
          <p:nvPr userDrawn="1"/>
        </p:nvSpPr>
        <p:spPr>
          <a:xfrm>
            <a:off x="9811219" y="6508743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DE4AC2-8569-6E44-9434-2D106F5FB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>
            <a:off x="10828183" y="-431255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3CA650-7555-1A49-9ECC-5FDBE0194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 flipH="1" flipV="1">
            <a:off x="429114" y="5510224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88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BD97CB-6C12-E14F-8933-35223B2E9A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4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36817-9D6A-A949-B6FF-10FF20B3B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" panose="02020502060506020403" pitchFamily="18" charset="0"/>
              </a:rPr>
              <a:t>TITLE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Garamond Pro" panose="020205020605060204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E7758-0E23-D643-B37C-B823D00A427D}"/>
              </a:ext>
            </a:extLst>
          </p:cNvPr>
          <p:cNvSpPr/>
          <p:nvPr userDrawn="1"/>
        </p:nvSpPr>
        <p:spPr>
          <a:xfrm>
            <a:off x="9871379" y="6502533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cap="all" baseline="0" noProof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59C0F-7775-164D-A1C4-8C091B20B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574" y="6477608"/>
            <a:ext cx="242868" cy="2502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213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272D9-0321-FC44-945B-A32ED695E6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671" y="0"/>
            <a:ext cx="12376377" cy="289831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C97484-8D76-6549-AF91-08F53BD0DB81}"/>
              </a:ext>
            </a:extLst>
          </p:cNvPr>
          <p:cNvSpPr/>
          <p:nvPr userDrawn="1"/>
        </p:nvSpPr>
        <p:spPr>
          <a:xfrm>
            <a:off x="-2729" y="8162"/>
            <a:ext cx="12192000" cy="2562318"/>
          </a:xfrm>
          <a:prstGeom prst="rect">
            <a:avLst/>
          </a:prstGeom>
          <a:solidFill>
            <a:srgbClr val="2C4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B9AE1-BDBB-9045-8109-2FAAC60A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71" y="996518"/>
            <a:ext cx="10515600" cy="11585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all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Garamond Pro" panose="02020502060506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B94CD-435C-D84E-BF6A-64940C32E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4" y="6529270"/>
            <a:ext cx="268900" cy="2770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570E417-A554-0349-85A9-A0F2494A6E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0610" y="6459081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C12D1A-CA09-B246-9DB0-5E71B6B294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D96A70-51EA-6A49-8D6F-846EA225559C}"/>
              </a:ext>
            </a:extLst>
          </p:cNvPr>
          <p:cNvSpPr/>
          <p:nvPr userDrawn="1"/>
        </p:nvSpPr>
        <p:spPr>
          <a:xfrm>
            <a:off x="328194" y="654974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</p:spTree>
    <p:extLst>
      <p:ext uri="{BB962C8B-B14F-4D97-AF65-F5344CB8AC3E}">
        <p14:creationId xmlns:p14="http://schemas.microsoft.com/office/powerpoint/2010/main" val="90570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2DAC5-63BE-A442-B44F-7B83B8AD9BE2}"/>
              </a:ext>
            </a:extLst>
          </p:cNvPr>
          <p:cNvSpPr/>
          <p:nvPr userDrawn="1"/>
        </p:nvSpPr>
        <p:spPr>
          <a:xfrm>
            <a:off x="6866964" y="1059724"/>
            <a:ext cx="5325036" cy="4827998"/>
          </a:xfrm>
          <a:prstGeom prst="rect">
            <a:avLst/>
          </a:prstGeom>
          <a:solidFill>
            <a:srgbClr val="0098B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786456-C593-BE45-9976-54037CB10A0E}"/>
              </a:ext>
            </a:extLst>
          </p:cNvPr>
          <p:cNvSpPr/>
          <p:nvPr userDrawn="1"/>
        </p:nvSpPr>
        <p:spPr>
          <a:xfrm>
            <a:off x="0" y="1059724"/>
            <a:ext cx="5286956" cy="4827998"/>
          </a:xfrm>
          <a:prstGeom prst="rect">
            <a:avLst/>
          </a:prstGeom>
          <a:solidFill>
            <a:srgbClr val="0098B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F39F7-16D3-3048-9D3D-453212F7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3528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AA5B577-BEF2-2849-B5FF-54ADE8AA3210}"/>
              </a:ext>
            </a:extLst>
          </p:cNvPr>
          <p:cNvSpPr/>
          <p:nvPr userDrawn="1"/>
        </p:nvSpPr>
        <p:spPr>
          <a:xfrm>
            <a:off x="3240911" y="1059724"/>
            <a:ext cx="5625298" cy="4827998"/>
          </a:xfrm>
          <a:prstGeom prst="parallelogram">
            <a:avLst/>
          </a:prstGeom>
          <a:solidFill>
            <a:srgbClr val="2C4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56438-9577-8E40-AD94-6D564218BE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580" y="6463079"/>
            <a:ext cx="268900" cy="2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F63A57-A7BE-5148-8AAE-72233EE0CF91}"/>
              </a:ext>
            </a:extLst>
          </p:cNvPr>
          <p:cNvSpPr/>
          <p:nvPr userDrawn="1"/>
        </p:nvSpPr>
        <p:spPr>
          <a:xfrm>
            <a:off x="9811219" y="6508743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42FA75-69CE-C041-A411-4B10F6FA8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>
            <a:off x="10828183" y="-431255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6C3FF5-712F-6D47-94BF-142C7F81BF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16200000" flipH="1" flipV="1">
            <a:off x="429114" y="5496577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27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F05855-BAFB-4010-A02C-4D47559546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2372" y="0"/>
            <a:ext cx="6929628" cy="6858000"/>
          </a:xfrm>
          <a:custGeom>
            <a:avLst/>
            <a:gdLst>
              <a:gd name="connsiteX0" fmla="*/ 3977640 w 6929628"/>
              <a:gd name="connsiteY0" fmla="*/ 0 h 6858000"/>
              <a:gd name="connsiteX1" fmla="*/ 6929628 w 6929628"/>
              <a:gd name="connsiteY1" fmla="*/ 0 h 6858000"/>
              <a:gd name="connsiteX2" fmla="*/ 6929628 w 6929628"/>
              <a:gd name="connsiteY2" fmla="*/ 6858000 h 6858000"/>
              <a:gd name="connsiteX3" fmla="*/ 0 w 69296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9628" h="6858000">
                <a:moveTo>
                  <a:pt x="3977640" y="0"/>
                </a:moveTo>
                <a:lnTo>
                  <a:pt x="6929628" y="0"/>
                </a:lnTo>
                <a:lnTo>
                  <a:pt x="69296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BDB62-F98B-DE49-8003-FD62DA798476}"/>
              </a:ext>
            </a:extLst>
          </p:cNvPr>
          <p:cNvSpPr/>
          <p:nvPr userDrawn="1"/>
        </p:nvSpPr>
        <p:spPr>
          <a:xfrm>
            <a:off x="265264" y="649145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40D7F-D0C9-E446-80F9-B918CBE0F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4" y="6418906"/>
            <a:ext cx="268900" cy="2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031DB15-6509-5A4B-AA7D-976C31A22D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6572" y="0"/>
            <a:ext cx="7115428" cy="686140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20"/>
              <a:gd name="connsiteX1" fmla="*/ 2000 w 10000"/>
              <a:gd name="connsiteY1" fmla="*/ 0 h 10020"/>
              <a:gd name="connsiteX2" fmla="*/ 10000 w 10000"/>
              <a:gd name="connsiteY2" fmla="*/ 0 h 10020"/>
              <a:gd name="connsiteX3" fmla="*/ 9989 w 10000"/>
              <a:gd name="connsiteY3" fmla="*/ 10020 h 10020"/>
              <a:gd name="connsiteX4" fmla="*/ 0 w 10000"/>
              <a:gd name="connsiteY4" fmla="*/ 10000 h 10020"/>
              <a:gd name="connsiteX0" fmla="*/ 0 w 10000"/>
              <a:gd name="connsiteY0" fmla="*/ 10039 h 10059"/>
              <a:gd name="connsiteX1" fmla="*/ 6126 w 10000"/>
              <a:gd name="connsiteY1" fmla="*/ 0 h 10059"/>
              <a:gd name="connsiteX2" fmla="*/ 10000 w 10000"/>
              <a:gd name="connsiteY2" fmla="*/ 39 h 10059"/>
              <a:gd name="connsiteX3" fmla="*/ 9989 w 10000"/>
              <a:gd name="connsiteY3" fmla="*/ 10059 h 10059"/>
              <a:gd name="connsiteX4" fmla="*/ 0 w 10000"/>
              <a:gd name="connsiteY4" fmla="*/ 10039 h 10059"/>
              <a:gd name="connsiteX0" fmla="*/ 0 w 11185"/>
              <a:gd name="connsiteY0" fmla="*/ 10078 h 10078"/>
              <a:gd name="connsiteX1" fmla="*/ 7311 w 11185"/>
              <a:gd name="connsiteY1" fmla="*/ 0 h 10078"/>
              <a:gd name="connsiteX2" fmla="*/ 11185 w 11185"/>
              <a:gd name="connsiteY2" fmla="*/ 39 h 10078"/>
              <a:gd name="connsiteX3" fmla="*/ 11174 w 11185"/>
              <a:gd name="connsiteY3" fmla="*/ 10059 h 10078"/>
              <a:gd name="connsiteX4" fmla="*/ 0 w 11185"/>
              <a:gd name="connsiteY4" fmla="*/ 10078 h 10078"/>
              <a:gd name="connsiteX0" fmla="*/ 0 w 11185"/>
              <a:gd name="connsiteY0" fmla="*/ 10078 h 10078"/>
              <a:gd name="connsiteX1" fmla="*/ 7311 w 11185"/>
              <a:gd name="connsiteY1" fmla="*/ 0 h 10078"/>
              <a:gd name="connsiteX2" fmla="*/ 11185 w 11185"/>
              <a:gd name="connsiteY2" fmla="*/ 39 h 10078"/>
              <a:gd name="connsiteX3" fmla="*/ 11174 w 11185"/>
              <a:gd name="connsiteY3" fmla="*/ 10059 h 10078"/>
              <a:gd name="connsiteX4" fmla="*/ 0 w 11185"/>
              <a:gd name="connsiteY4" fmla="*/ 10078 h 10078"/>
              <a:gd name="connsiteX0" fmla="*/ 0 w 11197"/>
              <a:gd name="connsiteY0" fmla="*/ 10083 h 10083"/>
              <a:gd name="connsiteX1" fmla="*/ 7311 w 11197"/>
              <a:gd name="connsiteY1" fmla="*/ 5 h 10083"/>
              <a:gd name="connsiteX2" fmla="*/ 11197 w 11197"/>
              <a:gd name="connsiteY2" fmla="*/ 0 h 10083"/>
              <a:gd name="connsiteX3" fmla="*/ 11174 w 11197"/>
              <a:gd name="connsiteY3" fmla="*/ 10064 h 10083"/>
              <a:gd name="connsiteX4" fmla="*/ 0 w 11197"/>
              <a:gd name="connsiteY4" fmla="*/ 10083 h 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7" h="10083">
                <a:moveTo>
                  <a:pt x="0" y="10083"/>
                </a:moveTo>
                <a:lnTo>
                  <a:pt x="7311" y="5"/>
                </a:lnTo>
                <a:lnTo>
                  <a:pt x="11197" y="0"/>
                </a:lnTo>
                <a:cubicBezTo>
                  <a:pt x="11193" y="3340"/>
                  <a:pt x="11178" y="6724"/>
                  <a:pt x="11174" y="10064"/>
                </a:cubicBezTo>
                <a:lnTo>
                  <a:pt x="0" y="100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083490-6D4A-234F-95B2-B79A95D56E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423" y="1946600"/>
            <a:ext cx="5537200" cy="995362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9E9A539-DE1C-A543-9D55-31E17603E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423" y="512777"/>
            <a:ext cx="7115428" cy="1325563"/>
          </a:xfrm>
        </p:spPr>
        <p:txBody>
          <a:bodyPr/>
          <a:lstStyle>
            <a:lvl1pPr>
              <a:defRPr>
                <a:solidFill>
                  <a:srgbClr val="212A35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232A1-979C-BE45-9956-8D737FCEF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4" y="6488929"/>
            <a:ext cx="268900" cy="27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C6CFF3-899E-3F4B-BBB3-4A9C6003D45D}"/>
              </a:ext>
            </a:extLst>
          </p:cNvPr>
          <p:cNvSpPr/>
          <p:nvPr userDrawn="1"/>
        </p:nvSpPr>
        <p:spPr>
          <a:xfrm>
            <a:off x="280068" y="6524559"/>
            <a:ext cx="2380781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000" kern="12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© 2019 Educe, Inc. &amp; Limitless Adviser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E500F9-FCA8-D74D-A65F-4576B13DB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26" t="21370" b="-1"/>
          <a:stretch/>
        </p:blipFill>
        <p:spPr bwMode="auto">
          <a:xfrm rot="5400000" flipH="1">
            <a:off x="429114" y="-426583"/>
            <a:ext cx="934703" cy="179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443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2C36C-3711-7841-9BEE-7A2C933E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B895D-9B92-5043-B140-EB902AFB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47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4" r:id="rId28"/>
    <p:sldLayoutId id="2147483696" r:id="rId29"/>
    <p:sldLayoutId id="2147483697" r:id="rId30"/>
    <p:sldLayoutId id="2147483699" r:id="rId31"/>
    <p:sldLayoutId id="2147483700" r:id="rId32"/>
    <p:sldLayoutId id="2147483703" r:id="rId33"/>
    <p:sldLayoutId id="2147483704" r:id="rId34"/>
    <p:sldLayoutId id="2147483706" r:id="rId35"/>
    <p:sldLayoutId id="214748366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rgbClr val="10253F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74DD1E1-EB83-0E44-B0DC-1D861759C57D}"/>
              </a:ext>
            </a:extLst>
          </p:cNvPr>
          <p:cNvGrpSpPr/>
          <p:nvPr/>
        </p:nvGrpSpPr>
        <p:grpSpPr>
          <a:xfrm>
            <a:off x="6298590" y="1471463"/>
            <a:ext cx="242" cy="562848"/>
            <a:chOff x="6218175" y="1471463"/>
            <a:chExt cx="242" cy="562848"/>
          </a:xfrm>
        </p:grpSpPr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F09C7EB3-7BC8-004E-B858-DE89BB4B5AAA}"/>
                </a:ext>
              </a:extLst>
            </p:cNvPr>
            <p:cNvCxnSpPr/>
            <p:nvPr/>
          </p:nvCxnSpPr>
          <p:spPr>
            <a:xfrm>
              <a:off x="6218175" y="1471463"/>
              <a:ext cx="0" cy="514464"/>
            </a:xfrm>
            <a:prstGeom prst="line">
              <a:avLst/>
            </a:prstGeom>
            <a:ln>
              <a:solidFill>
                <a:srgbClr val="004A4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B1D6A973-659F-EC4C-8EC3-F2D30E59679B}"/>
                </a:ext>
              </a:extLst>
            </p:cNvPr>
            <p:cNvCxnSpPr>
              <a:cxnSpLocks/>
            </p:cNvCxnSpPr>
            <p:nvPr/>
          </p:nvCxnSpPr>
          <p:spPr>
            <a:xfrm>
              <a:off x="6218417" y="1979577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168BBC-3304-6545-9993-24AF6BCFBB9F}"/>
              </a:ext>
            </a:extLst>
          </p:cNvPr>
          <p:cNvGrpSpPr/>
          <p:nvPr/>
        </p:nvGrpSpPr>
        <p:grpSpPr>
          <a:xfrm>
            <a:off x="2453003" y="1464268"/>
            <a:ext cx="377" cy="562848"/>
            <a:chOff x="3795483" y="1464268"/>
            <a:chExt cx="377" cy="562848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AF5B652-893C-984A-85C3-251F8C023226}"/>
                </a:ext>
              </a:extLst>
            </p:cNvPr>
            <p:cNvCxnSpPr/>
            <p:nvPr/>
          </p:nvCxnSpPr>
          <p:spPr>
            <a:xfrm>
              <a:off x="3795860" y="1464268"/>
              <a:ext cx="0" cy="514464"/>
            </a:xfrm>
            <a:prstGeom prst="line">
              <a:avLst/>
            </a:prstGeom>
            <a:ln>
              <a:solidFill>
                <a:srgbClr val="004A4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7DCF334A-4F9C-C940-8CBF-75650302DB57}"/>
                </a:ext>
              </a:extLst>
            </p:cNvPr>
            <p:cNvCxnSpPr>
              <a:cxnSpLocks/>
            </p:cNvCxnSpPr>
            <p:nvPr/>
          </p:nvCxnSpPr>
          <p:spPr>
            <a:xfrm>
              <a:off x="3795483" y="1972382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6AB76C-50AB-A64D-AC46-73E0F3996DBD}"/>
              </a:ext>
            </a:extLst>
          </p:cNvPr>
          <p:cNvGrpSpPr/>
          <p:nvPr/>
        </p:nvGrpSpPr>
        <p:grpSpPr>
          <a:xfrm>
            <a:off x="9937021" y="1454743"/>
            <a:ext cx="243" cy="563138"/>
            <a:chOff x="8725963" y="1454743"/>
            <a:chExt cx="243" cy="563138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154799F6-8F9C-974F-B2CB-A408E76F2454}"/>
                </a:ext>
              </a:extLst>
            </p:cNvPr>
            <p:cNvCxnSpPr>
              <a:cxnSpLocks/>
            </p:cNvCxnSpPr>
            <p:nvPr/>
          </p:nvCxnSpPr>
          <p:spPr>
            <a:xfrm>
              <a:off x="8726206" y="1454743"/>
              <a:ext cx="0" cy="514464"/>
            </a:xfrm>
            <a:prstGeom prst="line">
              <a:avLst/>
            </a:prstGeom>
            <a:ln>
              <a:solidFill>
                <a:srgbClr val="004A4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FD93DCCD-09EC-904A-94ED-458C9A1A5F2E}"/>
                </a:ext>
              </a:extLst>
            </p:cNvPr>
            <p:cNvCxnSpPr>
              <a:cxnSpLocks/>
            </p:cNvCxnSpPr>
            <p:nvPr/>
          </p:nvCxnSpPr>
          <p:spPr>
            <a:xfrm>
              <a:off x="8725963" y="1963147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548241FE-3A4E-5A44-9140-8DD8E5B141B1}"/>
              </a:ext>
            </a:extLst>
          </p:cNvPr>
          <p:cNvSpPr txBox="1"/>
          <p:nvPr/>
        </p:nvSpPr>
        <p:spPr>
          <a:xfrm rot="5400000">
            <a:off x="9592196" y="4314773"/>
            <a:ext cx="477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Gilmer Light" pitchFamily="2" charset="77"/>
              </a:rPr>
              <a:t>© Educe Inc. | Limitless Advisor | Limitless materials may not be reproduced, used, or sold in whole or in part, in any manner, without written consent or license for use by Educe, Inc.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949B896-E576-CF4E-9978-EA5CB1B10D59}"/>
              </a:ext>
            </a:extLst>
          </p:cNvPr>
          <p:cNvCxnSpPr>
            <a:cxnSpLocks/>
          </p:cNvCxnSpPr>
          <p:nvPr/>
        </p:nvCxnSpPr>
        <p:spPr>
          <a:xfrm flipV="1">
            <a:off x="2453003" y="1454743"/>
            <a:ext cx="7484018" cy="16722"/>
          </a:xfrm>
          <a:prstGeom prst="line">
            <a:avLst/>
          </a:prstGeom>
          <a:ln>
            <a:solidFill>
              <a:srgbClr val="004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B2727A3B-D5BD-B546-B17B-E8D9BB88BB50}"/>
              </a:ext>
            </a:extLst>
          </p:cNvPr>
          <p:cNvCxnSpPr/>
          <p:nvPr/>
        </p:nvCxnSpPr>
        <p:spPr>
          <a:xfrm>
            <a:off x="9982332" y="256583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013DF4C7-34C8-134D-BEFC-B4D6FDC2347A}"/>
              </a:ext>
            </a:extLst>
          </p:cNvPr>
          <p:cNvCxnSpPr>
            <a:cxnSpLocks/>
          </p:cNvCxnSpPr>
          <p:nvPr/>
        </p:nvCxnSpPr>
        <p:spPr>
          <a:xfrm>
            <a:off x="9982574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4043495F-FB24-C141-A351-74EBFE72814A}"/>
              </a:ext>
            </a:extLst>
          </p:cNvPr>
          <p:cNvCxnSpPr/>
          <p:nvPr/>
        </p:nvCxnSpPr>
        <p:spPr>
          <a:xfrm>
            <a:off x="8659361" y="256583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A09ED0B3-AF40-6D44-85EF-1A04CE06500C}"/>
              </a:ext>
            </a:extLst>
          </p:cNvPr>
          <p:cNvCxnSpPr>
            <a:cxnSpLocks/>
          </p:cNvCxnSpPr>
          <p:nvPr/>
        </p:nvCxnSpPr>
        <p:spPr>
          <a:xfrm>
            <a:off x="8663103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14E0C3EB-F508-2043-9A30-A85941480D7C}"/>
              </a:ext>
            </a:extLst>
          </p:cNvPr>
          <p:cNvCxnSpPr>
            <a:cxnSpLocks/>
          </p:cNvCxnSpPr>
          <p:nvPr/>
        </p:nvCxnSpPr>
        <p:spPr>
          <a:xfrm>
            <a:off x="11079203" y="2571803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5728212D-D4A9-7F4B-9F31-385182A8501C}"/>
              </a:ext>
            </a:extLst>
          </p:cNvPr>
          <p:cNvCxnSpPr>
            <a:cxnSpLocks/>
          </p:cNvCxnSpPr>
          <p:nvPr/>
        </p:nvCxnSpPr>
        <p:spPr>
          <a:xfrm>
            <a:off x="11078960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3B3511FC-04A5-4744-83F0-B3C61FA18355}"/>
              </a:ext>
            </a:extLst>
          </p:cNvPr>
          <p:cNvCxnSpPr/>
          <p:nvPr/>
        </p:nvCxnSpPr>
        <p:spPr>
          <a:xfrm>
            <a:off x="6231443" y="256583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CF839EF7-B20C-FC4E-A8E1-5B5FCD857CCC}"/>
              </a:ext>
            </a:extLst>
          </p:cNvPr>
          <p:cNvCxnSpPr>
            <a:cxnSpLocks/>
          </p:cNvCxnSpPr>
          <p:nvPr/>
        </p:nvCxnSpPr>
        <p:spPr>
          <a:xfrm>
            <a:off x="6231685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6DBE7E40-79EF-2143-9F07-D488435241D7}"/>
              </a:ext>
            </a:extLst>
          </p:cNvPr>
          <p:cNvCxnSpPr/>
          <p:nvPr/>
        </p:nvCxnSpPr>
        <p:spPr>
          <a:xfrm>
            <a:off x="4978693" y="256583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51656106-443A-874D-A1CB-FE662B59876E}"/>
              </a:ext>
            </a:extLst>
          </p:cNvPr>
          <p:cNvCxnSpPr>
            <a:cxnSpLocks/>
          </p:cNvCxnSpPr>
          <p:nvPr/>
        </p:nvCxnSpPr>
        <p:spPr>
          <a:xfrm>
            <a:off x="4978316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B70C64E4-80C0-8541-95E6-204D4FFE5949}"/>
              </a:ext>
            </a:extLst>
          </p:cNvPr>
          <p:cNvCxnSpPr>
            <a:cxnSpLocks/>
          </p:cNvCxnSpPr>
          <p:nvPr/>
        </p:nvCxnSpPr>
        <p:spPr>
          <a:xfrm>
            <a:off x="7410319" y="256554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441456DC-EA05-394E-A7FB-1E62278DAF11}"/>
              </a:ext>
            </a:extLst>
          </p:cNvPr>
          <p:cNvCxnSpPr>
            <a:cxnSpLocks/>
          </p:cNvCxnSpPr>
          <p:nvPr/>
        </p:nvCxnSpPr>
        <p:spPr>
          <a:xfrm>
            <a:off x="7410076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ACA2BC4-5944-3C42-BF0F-7CA4885DEBA2}"/>
              </a:ext>
            </a:extLst>
          </p:cNvPr>
          <p:cNvSpPr/>
          <p:nvPr/>
        </p:nvSpPr>
        <p:spPr>
          <a:xfrm>
            <a:off x="4418130" y="2079321"/>
            <a:ext cx="3520440" cy="732402"/>
          </a:xfrm>
          <a:prstGeom prst="rect">
            <a:avLst/>
          </a:prstGeom>
          <a:solidFill>
            <a:srgbClr val="417E77"/>
          </a:solidFill>
          <a:ln>
            <a:noFill/>
          </a:ln>
          <a:effectLst>
            <a:outerShdw blurRad="139700" dist="38100" dir="2700000" sx="99000" sy="99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ilmer Light" pitchFamily="2" charset="77"/>
              </a:rPr>
              <a:t>SYSTEMATIZE CLIENT SERVICES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CCED441-2A1C-9641-8A9A-889FB49C4F53}"/>
              </a:ext>
            </a:extLst>
          </p:cNvPr>
          <p:cNvSpPr/>
          <p:nvPr/>
        </p:nvSpPr>
        <p:spPr>
          <a:xfrm>
            <a:off x="8130856" y="2079321"/>
            <a:ext cx="3492543" cy="731520"/>
          </a:xfrm>
          <a:prstGeom prst="rect">
            <a:avLst/>
          </a:prstGeom>
          <a:solidFill>
            <a:srgbClr val="417E77"/>
          </a:solidFill>
          <a:ln cmpd="thickThin">
            <a:solidFill>
              <a:srgbClr val="3B63AB"/>
            </a:solidFill>
          </a:ln>
          <a:effectLst>
            <a:outerShdw blurRad="139700" dist="38100" dir="2700000" sx="99000" sy="99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Gilmer Light" pitchFamily="2" charset="77"/>
              </a:rPr>
              <a:t>GROW REVENUE 20% </a:t>
            </a:r>
            <a:br>
              <a:rPr lang="en-US" sz="1600" dirty="0">
                <a:latin typeface="Gilmer Light" pitchFamily="2" charset="77"/>
              </a:rPr>
            </a:br>
            <a:r>
              <a:rPr lang="en-US" sz="1600" dirty="0">
                <a:latin typeface="Gilmer Light" pitchFamily="2" charset="77"/>
              </a:rPr>
              <a:t>to $600,000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D127CDF-4DD5-D74C-8148-8D5CD8E59579}"/>
              </a:ext>
            </a:extLst>
          </p:cNvPr>
          <p:cNvCxnSpPr/>
          <p:nvPr/>
        </p:nvCxnSpPr>
        <p:spPr>
          <a:xfrm>
            <a:off x="1228705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323ED4C-F7D9-FC40-8287-CF791AE31C16}"/>
              </a:ext>
            </a:extLst>
          </p:cNvPr>
          <p:cNvCxnSpPr>
            <a:cxnSpLocks/>
          </p:cNvCxnSpPr>
          <p:nvPr/>
        </p:nvCxnSpPr>
        <p:spPr>
          <a:xfrm>
            <a:off x="1228339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>
            <a:extLst>
              <a:ext uri="{FF2B5EF4-FFF2-40B4-BE49-F238E27FC236}">
                <a16:creationId xmlns:a16="http://schemas.microsoft.com/office/drawing/2014/main" id="{F6756B4D-309B-C442-9D9D-4A46921AAC03}"/>
              </a:ext>
            </a:extLst>
          </p:cNvPr>
          <p:cNvSpPr/>
          <p:nvPr/>
        </p:nvSpPr>
        <p:spPr>
          <a:xfrm>
            <a:off x="713837" y="3210860"/>
            <a:ext cx="1097280" cy="795528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Maximize time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F1B67F9-20D8-A44F-8F76-729EBB749A7A}"/>
              </a:ext>
            </a:extLst>
          </p:cNvPr>
          <p:cNvCxnSpPr/>
          <p:nvPr/>
        </p:nvCxnSpPr>
        <p:spPr>
          <a:xfrm>
            <a:off x="3655883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7CFC423-F517-A445-AF76-C22C257D27A5}"/>
              </a:ext>
            </a:extLst>
          </p:cNvPr>
          <p:cNvCxnSpPr>
            <a:cxnSpLocks/>
          </p:cNvCxnSpPr>
          <p:nvPr/>
        </p:nvCxnSpPr>
        <p:spPr>
          <a:xfrm>
            <a:off x="3655517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>
            <a:extLst>
              <a:ext uri="{FF2B5EF4-FFF2-40B4-BE49-F238E27FC236}">
                <a16:creationId xmlns:a16="http://schemas.microsoft.com/office/drawing/2014/main" id="{B93034F9-AD08-D54F-8195-FCE2CB4547A5}"/>
              </a:ext>
            </a:extLst>
          </p:cNvPr>
          <p:cNvSpPr/>
          <p:nvPr/>
        </p:nvSpPr>
        <p:spPr>
          <a:xfrm>
            <a:off x="3118860" y="3210861"/>
            <a:ext cx="1097280" cy="795528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2AE0096-5090-AC45-8862-A5CD3F1A5CB0}"/>
              </a:ext>
            </a:extLst>
          </p:cNvPr>
          <p:cNvSpPr/>
          <p:nvPr/>
        </p:nvSpPr>
        <p:spPr>
          <a:xfrm>
            <a:off x="3800368" y="994107"/>
            <a:ext cx="4911152" cy="691610"/>
          </a:xfrm>
          <a:prstGeom prst="rect">
            <a:avLst/>
          </a:prstGeom>
          <a:solidFill>
            <a:srgbClr val="004A4D"/>
          </a:solidFill>
          <a:ln>
            <a:noFill/>
          </a:ln>
          <a:effectLst>
            <a:outerShdw blurRad="139700" dist="38100" dir="2700000" sx="99000" sy="99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ilmer Light" pitchFamily="2" charset="77"/>
              </a:rPr>
              <a:t>$1M REVENUE + 100 DAYS OFF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6E6D156-E1F5-DF46-B93A-45F299349AB7}"/>
              </a:ext>
            </a:extLst>
          </p:cNvPr>
          <p:cNvCxnSpPr/>
          <p:nvPr/>
        </p:nvCxnSpPr>
        <p:spPr>
          <a:xfrm>
            <a:off x="6202159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7EF31AC1-9739-DE48-8CB7-92D4B2F9772C}"/>
              </a:ext>
            </a:extLst>
          </p:cNvPr>
          <p:cNvCxnSpPr>
            <a:cxnSpLocks/>
          </p:cNvCxnSpPr>
          <p:nvPr/>
        </p:nvCxnSpPr>
        <p:spPr>
          <a:xfrm>
            <a:off x="6201793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2F756C8-287A-A64F-8E75-478EA4314324}"/>
              </a:ext>
            </a:extLst>
          </p:cNvPr>
          <p:cNvSpPr/>
          <p:nvPr/>
        </p:nvSpPr>
        <p:spPr>
          <a:xfrm>
            <a:off x="5671050" y="3210861"/>
            <a:ext cx="1097280" cy="795528"/>
          </a:xfrm>
          <a:prstGeom prst="rect">
            <a:avLst/>
          </a:prstGeom>
          <a:solidFill>
            <a:srgbClr val="56ABA8"/>
          </a:solidFill>
          <a:ln w="6350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Draft core processes 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A24DB1E-536F-5E44-8CD2-A946B1B7B53B}"/>
              </a:ext>
            </a:extLst>
          </p:cNvPr>
          <p:cNvCxnSpPr/>
          <p:nvPr/>
        </p:nvCxnSpPr>
        <p:spPr>
          <a:xfrm>
            <a:off x="4978504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B8B24E95-A2C9-DF4F-82F2-9B38D86C1F36}"/>
              </a:ext>
            </a:extLst>
          </p:cNvPr>
          <p:cNvCxnSpPr>
            <a:cxnSpLocks/>
          </p:cNvCxnSpPr>
          <p:nvPr/>
        </p:nvCxnSpPr>
        <p:spPr>
          <a:xfrm>
            <a:off x="4976806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260">
            <a:extLst>
              <a:ext uri="{FF2B5EF4-FFF2-40B4-BE49-F238E27FC236}">
                <a16:creationId xmlns:a16="http://schemas.microsoft.com/office/drawing/2014/main" id="{0CA01908-5421-1A44-9D1E-9C9D4A1A1496}"/>
              </a:ext>
            </a:extLst>
          </p:cNvPr>
          <p:cNvSpPr/>
          <p:nvPr/>
        </p:nvSpPr>
        <p:spPr>
          <a:xfrm>
            <a:off x="4431344" y="3210861"/>
            <a:ext cx="1097280" cy="795528"/>
          </a:xfrm>
          <a:prstGeom prst="rect">
            <a:avLst/>
          </a:prstGeom>
          <a:solidFill>
            <a:srgbClr val="56ABA8"/>
          </a:solidFill>
          <a:ln w="6350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Build </a:t>
            </a:r>
            <a:br>
              <a:rPr lang="en-US" sz="1100" dirty="0">
                <a:solidFill>
                  <a:schemeClr val="bg1"/>
                </a:solidFill>
                <a:latin typeface="Gilmer Light" pitchFamily="2" charset="77"/>
              </a:rPr>
            </a:br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Client Service model</a:t>
            </a: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89D99343-8D89-C043-8C6E-F9440336BDE5}"/>
              </a:ext>
            </a:extLst>
          </p:cNvPr>
          <p:cNvCxnSpPr/>
          <p:nvPr/>
        </p:nvCxnSpPr>
        <p:spPr>
          <a:xfrm>
            <a:off x="11072446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6CF39B7D-0901-1841-AAAF-6E3ABE9E2A3F}"/>
              </a:ext>
            </a:extLst>
          </p:cNvPr>
          <p:cNvCxnSpPr>
            <a:cxnSpLocks/>
          </p:cNvCxnSpPr>
          <p:nvPr/>
        </p:nvCxnSpPr>
        <p:spPr>
          <a:xfrm>
            <a:off x="11072080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C48A396-DB1F-2445-B38E-1D89E2FF916D}"/>
              </a:ext>
            </a:extLst>
          </p:cNvPr>
          <p:cNvSpPr/>
          <p:nvPr/>
        </p:nvSpPr>
        <p:spPr>
          <a:xfrm>
            <a:off x="10530320" y="3210861"/>
            <a:ext cx="1097280" cy="795528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6 referrals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0B82A42F-C1B1-974D-A3B4-673ECB3DB045}"/>
              </a:ext>
            </a:extLst>
          </p:cNvPr>
          <p:cNvCxnSpPr/>
          <p:nvPr/>
        </p:nvCxnSpPr>
        <p:spPr>
          <a:xfrm>
            <a:off x="9927144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CE22D730-02B3-6744-8EDB-66FDD0254C76}"/>
              </a:ext>
            </a:extLst>
          </p:cNvPr>
          <p:cNvCxnSpPr>
            <a:cxnSpLocks/>
          </p:cNvCxnSpPr>
          <p:nvPr/>
        </p:nvCxnSpPr>
        <p:spPr>
          <a:xfrm>
            <a:off x="9926778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262">
            <a:extLst>
              <a:ext uri="{FF2B5EF4-FFF2-40B4-BE49-F238E27FC236}">
                <a16:creationId xmlns:a16="http://schemas.microsoft.com/office/drawing/2014/main" id="{91195318-4C69-B149-A454-AB30CEE72BC3}"/>
              </a:ext>
            </a:extLst>
          </p:cNvPr>
          <p:cNvSpPr/>
          <p:nvPr/>
        </p:nvSpPr>
        <p:spPr>
          <a:xfrm>
            <a:off x="9342505" y="3210861"/>
            <a:ext cx="1097280" cy="795157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6 new clients from digital marketing</a:t>
            </a: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E53B1978-9739-C649-8F19-61F3C31388CA}"/>
              </a:ext>
            </a:extLst>
          </p:cNvPr>
          <p:cNvCxnSpPr/>
          <p:nvPr/>
        </p:nvCxnSpPr>
        <p:spPr>
          <a:xfrm>
            <a:off x="8638595" y="3707885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A5BBD6D2-0569-8F49-8507-3BC3FF4030DF}"/>
              </a:ext>
            </a:extLst>
          </p:cNvPr>
          <p:cNvCxnSpPr>
            <a:cxnSpLocks/>
          </p:cNvCxnSpPr>
          <p:nvPr/>
        </p:nvCxnSpPr>
        <p:spPr>
          <a:xfrm>
            <a:off x="8638229" y="4215999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D51BD3D-9D39-DF40-9A2A-D2BDB1E060FF}"/>
              </a:ext>
            </a:extLst>
          </p:cNvPr>
          <p:cNvSpPr/>
          <p:nvPr/>
        </p:nvSpPr>
        <p:spPr>
          <a:xfrm>
            <a:off x="8130022" y="3221544"/>
            <a:ext cx="1097280" cy="792683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Increase Rev per Client to $6,600</a:t>
            </a: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2EC7D3D2-0023-944E-AC54-6D362CF9B1FF}"/>
              </a:ext>
            </a:extLst>
          </p:cNvPr>
          <p:cNvCxnSpPr/>
          <p:nvPr/>
        </p:nvCxnSpPr>
        <p:spPr>
          <a:xfrm>
            <a:off x="2453371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33893385-BD17-A44F-B5B5-843B42BBBD71}"/>
              </a:ext>
            </a:extLst>
          </p:cNvPr>
          <p:cNvCxnSpPr>
            <a:cxnSpLocks/>
          </p:cNvCxnSpPr>
          <p:nvPr/>
        </p:nvCxnSpPr>
        <p:spPr>
          <a:xfrm>
            <a:off x="2453005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9BAFEF60-F345-264C-AA78-15A2DB881345}"/>
              </a:ext>
            </a:extLst>
          </p:cNvPr>
          <p:cNvSpPr/>
          <p:nvPr/>
        </p:nvSpPr>
        <p:spPr>
          <a:xfrm>
            <a:off x="1916349" y="3210861"/>
            <a:ext cx="1097280" cy="795528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Focus on $1000/</a:t>
            </a:r>
            <a:r>
              <a:rPr lang="en-US" sz="1100" dirty="0" err="1">
                <a:solidFill>
                  <a:schemeClr val="bg1"/>
                </a:solidFill>
                <a:latin typeface="Gilmer Light" pitchFamily="2" charset="77"/>
              </a:rPr>
              <a:t>hr</a:t>
            </a:r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 RPA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CB2215-8641-0A44-92E8-C7EB13E0E701}"/>
              </a:ext>
            </a:extLst>
          </p:cNvPr>
          <p:cNvGrpSpPr/>
          <p:nvPr/>
        </p:nvGrpSpPr>
        <p:grpSpPr>
          <a:xfrm>
            <a:off x="2453001" y="2574427"/>
            <a:ext cx="370" cy="562848"/>
            <a:chOff x="2581521" y="2565540"/>
            <a:chExt cx="370" cy="562848"/>
          </a:xfrm>
        </p:grpSpPr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B8429AB9-F2F3-7748-A8FF-C2FCB86EF666}"/>
                </a:ext>
              </a:extLst>
            </p:cNvPr>
            <p:cNvCxnSpPr/>
            <p:nvPr/>
          </p:nvCxnSpPr>
          <p:spPr>
            <a:xfrm>
              <a:off x="2581521" y="2565540"/>
              <a:ext cx="0" cy="514464"/>
            </a:xfrm>
            <a:prstGeom prst="line">
              <a:avLst/>
            </a:prstGeom>
            <a:ln>
              <a:solidFill>
                <a:srgbClr val="417E7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54E8A063-A5A6-F648-A9AD-1E31F202C318}"/>
                </a:ext>
              </a:extLst>
            </p:cNvPr>
            <p:cNvCxnSpPr>
              <a:cxnSpLocks/>
            </p:cNvCxnSpPr>
            <p:nvPr/>
          </p:nvCxnSpPr>
          <p:spPr>
            <a:xfrm>
              <a:off x="2581891" y="3073654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AD6629-06FC-6042-8CA0-FE49CEC2ED5D}"/>
              </a:ext>
            </a:extLst>
          </p:cNvPr>
          <p:cNvGrpSpPr/>
          <p:nvPr/>
        </p:nvGrpSpPr>
        <p:grpSpPr>
          <a:xfrm>
            <a:off x="3655515" y="2574427"/>
            <a:ext cx="366" cy="562848"/>
            <a:chOff x="3906398" y="2565540"/>
            <a:chExt cx="366" cy="562848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64CA5CD-7FE9-484C-A1B5-3808DAC9FBAE}"/>
                </a:ext>
              </a:extLst>
            </p:cNvPr>
            <p:cNvCxnSpPr/>
            <p:nvPr/>
          </p:nvCxnSpPr>
          <p:spPr>
            <a:xfrm>
              <a:off x="3906398" y="2565540"/>
              <a:ext cx="0" cy="514464"/>
            </a:xfrm>
            <a:prstGeom prst="line">
              <a:avLst/>
            </a:prstGeom>
            <a:ln>
              <a:solidFill>
                <a:srgbClr val="417E7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9524A6C3-2DAD-1E4E-89AA-81912C22D0A7}"/>
                </a:ext>
              </a:extLst>
            </p:cNvPr>
            <p:cNvCxnSpPr>
              <a:cxnSpLocks/>
            </p:cNvCxnSpPr>
            <p:nvPr/>
          </p:nvCxnSpPr>
          <p:spPr>
            <a:xfrm>
              <a:off x="3906764" y="3073654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01C348-13CE-D840-8F93-04623F9FB778}"/>
              </a:ext>
            </a:extLst>
          </p:cNvPr>
          <p:cNvGrpSpPr/>
          <p:nvPr/>
        </p:nvGrpSpPr>
        <p:grpSpPr>
          <a:xfrm>
            <a:off x="1222290" y="2574427"/>
            <a:ext cx="363" cy="562848"/>
            <a:chOff x="1177244" y="2565540"/>
            <a:chExt cx="363" cy="562848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7E09E67C-E0F5-AE4E-92A1-B829888A1862}"/>
                </a:ext>
              </a:extLst>
            </p:cNvPr>
            <p:cNvCxnSpPr/>
            <p:nvPr/>
          </p:nvCxnSpPr>
          <p:spPr>
            <a:xfrm>
              <a:off x="1177607" y="2565540"/>
              <a:ext cx="0" cy="514464"/>
            </a:xfrm>
            <a:prstGeom prst="line">
              <a:avLst/>
            </a:prstGeom>
            <a:ln>
              <a:solidFill>
                <a:srgbClr val="417E7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8B3F25C5-2BE1-174A-8872-DCDDE5AEC59E}"/>
                </a:ext>
              </a:extLst>
            </p:cNvPr>
            <p:cNvCxnSpPr>
              <a:cxnSpLocks/>
            </p:cNvCxnSpPr>
            <p:nvPr/>
          </p:nvCxnSpPr>
          <p:spPr>
            <a:xfrm>
              <a:off x="1177244" y="3073654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265">
            <a:extLst>
              <a:ext uri="{FF2B5EF4-FFF2-40B4-BE49-F238E27FC236}">
                <a16:creationId xmlns:a16="http://schemas.microsoft.com/office/drawing/2014/main" id="{8DAF43FE-3724-DE43-8D5B-C3544C8165DF}"/>
              </a:ext>
            </a:extLst>
          </p:cNvPr>
          <p:cNvSpPr/>
          <p:nvPr/>
        </p:nvSpPr>
        <p:spPr>
          <a:xfrm>
            <a:off x="713837" y="2088208"/>
            <a:ext cx="3520440" cy="734718"/>
          </a:xfrm>
          <a:prstGeom prst="rect">
            <a:avLst/>
          </a:prstGeom>
          <a:solidFill>
            <a:srgbClr val="417E77"/>
          </a:solidFill>
          <a:ln>
            <a:noFill/>
          </a:ln>
          <a:effectLst>
            <a:outerShdw blurRad="139700" dist="38100" dir="2700000" sx="99000" sy="99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ilmer Light" pitchFamily="2" charset="77"/>
              </a:rPr>
              <a:t>TAKE 60 DAYS OFF</a:t>
            </a:r>
          </a:p>
        </p:txBody>
      </p:sp>
      <p:graphicFrame>
        <p:nvGraphicFramePr>
          <p:cNvPr id="268" name="Table 267">
            <a:extLst>
              <a:ext uri="{FF2B5EF4-FFF2-40B4-BE49-F238E27FC236}">
                <a16:creationId xmlns:a16="http://schemas.microsoft.com/office/drawing/2014/main" id="{54FE9F34-DE31-DF42-A665-9BEF00043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00031"/>
              </p:ext>
            </p:extLst>
          </p:nvPr>
        </p:nvGraphicFramePr>
        <p:xfrm>
          <a:off x="373455" y="4355556"/>
          <a:ext cx="11418481" cy="2502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17">
                  <a:extLst>
                    <a:ext uri="{9D8B030D-6E8A-4147-A177-3AD203B41FA5}">
                      <a16:colId xmlns:a16="http://schemas.microsoft.com/office/drawing/2014/main" val="3413340000"/>
                    </a:ext>
                  </a:extLst>
                </a:gridCol>
                <a:gridCol w="1111017">
                  <a:extLst>
                    <a:ext uri="{9D8B030D-6E8A-4147-A177-3AD203B41FA5}">
                      <a16:colId xmlns:a16="http://schemas.microsoft.com/office/drawing/2014/main" val="2738817051"/>
                    </a:ext>
                  </a:extLst>
                </a:gridCol>
                <a:gridCol w="1278012">
                  <a:extLst>
                    <a:ext uri="{9D8B030D-6E8A-4147-A177-3AD203B41FA5}">
                      <a16:colId xmlns:a16="http://schemas.microsoft.com/office/drawing/2014/main" val="1868130869"/>
                    </a:ext>
                  </a:extLst>
                </a:gridCol>
                <a:gridCol w="1216322">
                  <a:extLst>
                    <a:ext uri="{9D8B030D-6E8A-4147-A177-3AD203B41FA5}">
                      <a16:colId xmlns:a16="http://schemas.microsoft.com/office/drawing/2014/main" val="883846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3179172"/>
                    </a:ext>
                  </a:extLst>
                </a:gridCol>
                <a:gridCol w="1254955">
                  <a:extLst>
                    <a:ext uri="{9D8B030D-6E8A-4147-A177-3AD203B41FA5}">
                      <a16:colId xmlns:a16="http://schemas.microsoft.com/office/drawing/2014/main" val="3778990976"/>
                    </a:ext>
                  </a:extLst>
                </a:gridCol>
                <a:gridCol w="1214635">
                  <a:extLst>
                    <a:ext uri="{9D8B030D-6E8A-4147-A177-3AD203B41FA5}">
                      <a16:colId xmlns:a16="http://schemas.microsoft.com/office/drawing/2014/main" val="2180463173"/>
                    </a:ext>
                  </a:extLst>
                </a:gridCol>
                <a:gridCol w="1080865">
                  <a:extLst>
                    <a:ext uri="{9D8B030D-6E8A-4147-A177-3AD203B41FA5}">
                      <a16:colId xmlns:a16="http://schemas.microsoft.com/office/drawing/2014/main" val="3011642112"/>
                    </a:ext>
                  </a:extLst>
                </a:gridCol>
                <a:gridCol w="212396">
                  <a:extLst>
                    <a:ext uri="{9D8B030D-6E8A-4147-A177-3AD203B41FA5}">
                      <a16:colId xmlns:a16="http://schemas.microsoft.com/office/drawing/2014/main" val="3319853240"/>
                    </a:ext>
                  </a:extLst>
                </a:gridCol>
                <a:gridCol w="985660">
                  <a:extLst>
                    <a:ext uri="{9D8B030D-6E8A-4147-A177-3AD203B41FA5}">
                      <a16:colId xmlns:a16="http://schemas.microsoft.com/office/drawing/2014/main" val="1764431690"/>
                    </a:ext>
                  </a:extLst>
                </a:gridCol>
                <a:gridCol w="1297459">
                  <a:extLst>
                    <a:ext uri="{9D8B030D-6E8A-4147-A177-3AD203B41FA5}">
                      <a16:colId xmlns:a16="http://schemas.microsoft.com/office/drawing/2014/main" val="2513067459"/>
                    </a:ext>
                  </a:extLst>
                </a:gridCol>
                <a:gridCol w="1325763">
                  <a:extLst>
                    <a:ext uri="{9D8B030D-6E8A-4147-A177-3AD203B41FA5}">
                      <a16:colId xmlns:a16="http://schemas.microsoft.com/office/drawing/2014/main" val="1591405900"/>
                    </a:ext>
                  </a:extLst>
                </a:gridCol>
              </a:tblGrid>
              <a:tr h="68195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Q1</a:t>
                      </a:r>
                    </a:p>
                  </a:txBody>
                  <a:tcPr marL="45720" marR="45720" vert="vert27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Implement annual calendar and time blocking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Hire Virtual Asst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Define segments services &amp; staffing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Hire Redtail consultant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Choose niche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Plan &amp; Prep for Q2 podcast launch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Re-launch niche </a:t>
                      </a:r>
                      <a:r>
                        <a:rPr lang="en-US" sz="80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to COIs</a:t>
                      </a: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5026"/>
                  </a:ext>
                </a:extLst>
              </a:tr>
              <a:tr h="60683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Q2</a:t>
                      </a:r>
                    </a:p>
                  </a:txBody>
                  <a:tcPr marL="45720" marR="45720" vert="vert27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Implement Calendly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Draft materials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 Client reviews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Client reviews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Fee increase to $6,600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Google/SEO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24 COI meetings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2284"/>
                  </a:ext>
                </a:extLst>
              </a:tr>
              <a:tr h="60683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Q3</a:t>
                      </a:r>
                    </a:p>
                  </a:txBody>
                  <a:tcPr marL="45720" marR="45720" vert="vert27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Hire Virtual Paraplanner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New client onboarding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New client onboarding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1,000 downloads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20 digital prospects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09950"/>
                  </a:ext>
                </a:extLst>
              </a:tr>
              <a:tr h="60683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Q4</a:t>
                      </a:r>
                    </a:p>
                  </a:txBody>
                  <a:tcPr marL="45720" marR="45720" vert="vert27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Prospect process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Prospect process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79253"/>
                  </a:ext>
                </a:extLst>
              </a:tr>
            </a:tbl>
          </a:graphicData>
        </a:graphic>
      </p:graphicFrame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A03C5A9-1843-2249-A774-1D9D36E0CF2A}"/>
              </a:ext>
            </a:extLst>
          </p:cNvPr>
          <p:cNvCxnSpPr/>
          <p:nvPr/>
        </p:nvCxnSpPr>
        <p:spPr>
          <a:xfrm>
            <a:off x="7396163" y="3707885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B682F699-55AE-B845-AABE-B0F4BE39E6EB}"/>
              </a:ext>
            </a:extLst>
          </p:cNvPr>
          <p:cNvCxnSpPr>
            <a:cxnSpLocks/>
          </p:cNvCxnSpPr>
          <p:nvPr/>
        </p:nvCxnSpPr>
        <p:spPr>
          <a:xfrm>
            <a:off x="7395797" y="4215999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915006C-1D1A-3047-9DE8-52D2D408A1F3}"/>
              </a:ext>
            </a:extLst>
          </p:cNvPr>
          <p:cNvSpPr/>
          <p:nvPr/>
        </p:nvSpPr>
        <p:spPr>
          <a:xfrm>
            <a:off x="6853091" y="3210861"/>
            <a:ext cx="1097280" cy="795528"/>
          </a:xfrm>
          <a:prstGeom prst="rect">
            <a:avLst/>
          </a:prstGeom>
          <a:solidFill>
            <a:srgbClr val="56ABA8"/>
          </a:solidFill>
          <a:ln w="6350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0CDAED8-ACCD-A346-AC58-891CF6E05855}"/>
              </a:ext>
            </a:extLst>
          </p:cNvPr>
          <p:cNvSpPr/>
          <p:nvPr/>
        </p:nvSpPr>
        <p:spPr>
          <a:xfrm>
            <a:off x="0" y="996685"/>
            <a:ext cx="329273" cy="72481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Gilmer Light" pitchFamily="2" charset="77"/>
              </a:rPr>
              <a:t>3-YEAR </a:t>
            </a:r>
            <a:br>
              <a:rPr lang="en-US" sz="700" dirty="0">
                <a:solidFill>
                  <a:schemeClr val="bg1"/>
                </a:solidFill>
                <a:latin typeface="Gilmer Light" pitchFamily="2" charset="77"/>
              </a:rPr>
            </a:br>
            <a:r>
              <a:rPr lang="en-US" sz="700" dirty="0">
                <a:solidFill>
                  <a:schemeClr val="bg1"/>
                </a:solidFill>
                <a:latin typeface="Gilmer Light" pitchFamily="2" charset="77"/>
              </a:rPr>
              <a:t>GOALS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86079B8-23D6-F447-9107-4CA0F553B93B}"/>
              </a:ext>
            </a:extLst>
          </p:cNvPr>
          <p:cNvSpPr/>
          <p:nvPr/>
        </p:nvSpPr>
        <p:spPr>
          <a:xfrm>
            <a:off x="-4109" y="2091252"/>
            <a:ext cx="329276" cy="731520"/>
          </a:xfrm>
          <a:prstGeom prst="rect">
            <a:avLst/>
          </a:prstGeom>
          <a:solidFill>
            <a:srgbClr val="417E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Gilmer Light" pitchFamily="2" charset="77"/>
              </a:rPr>
              <a:t>1-YEAR GOALS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2712B76C-B9A8-A84B-A6CB-6EBAE9B59F75}"/>
              </a:ext>
            </a:extLst>
          </p:cNvPr>
          <p:cNvSpPr/>
          <p:nvPr/>
        </p:nvSpPr>
        <p:spPr>
          <a:xfrm>
            <a:off x="-777" y="3210860"/>
            <a:ext cx="329276" cy="792685"/>
          </a:xfrm>
          <a:prstGeom prst="rect">
            <a:avLst/>
          </a:prstGeom>
          <a:solidFill>
            <a:srgbClr val="56A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Gilmer Light" pitchFamily="2" charset="77"/>
              </a:rPr>
              <a:t>KEY OBJECTIVES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CEB82D5F-0541-4243-9E28-F774C21E1782}"/>
              </a:ext>
            </a:extLst>
          </p:cNvPr>
          <p:cNvSpPr/>
          <p:nvPr/>
        </p:nvSpPr>
        <p:spPr>
          <a:xfrm>
            <a:off x="0" y="4355556"/>
            <a:ext cx="329184" cy="2502444"/>
          </a:xfrm>
          <a:prstGeom prst="rect">
            <a:avLst/>
          </a:prstGeom>
          <a:solidFill>
            <a:srgbClr val="86C6C5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rgbClr val="004A4D"/>
                </a:solidFill>
                <a:latin typeface="Gilmer Light" pitchFamily="2" charset="77"/>
              </a:rPr>
              <a:t>QUARTERLY  PRIORITIES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810DEB-D2D3-5348-90A7-3C8F4409033C}"/>
              </a:ext>
            </a:extLst>
          </p:cNvPr>
          <p:cNvSpPr/>
          <p:nvPr/>
        </p:nvSpPr>
        <p:spPr>
          <a:xfrm>
            <a:off x="6896090" y="3363723"/>
            <a:ext cx="98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ilmer Light" pitchFamily="2" charset="77"/>
              </a:rPr>
              <a:t>Automate workflows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61C441A-CEFE-4AD9-B95D-063B6E5E89BC}"/>
              </a:ext>
            </a:extLst>
          </p:cNvPr>
          <p:cNvSpPr/>
          <p:nvPr/>
        </p:nvSpPr>
        <p:spPr>
          <a:xfrm>
            <a:off x="6440946" y="83690"/>
            <a:ext cx="7997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4A4D"/>
                </a:solidFill>
                <a:latin typeface="Gilmer Light" pitchFamily="2" charset="77"/>
              </a:rPr>
              <a:t>20__ 1-Page </a:t>
            </a:r>
            <a:r>
              <a:rPr lang="en-US" sz="3600" i="1" dirty="0">
                <a:solidFill>
                  <a:srgbClr val="004A4D"/>
                </a:solidFill>
                <a:latin typeface="Minion 3" panose="02040503050306020203" pitchFamily="18" charset="0"/>
              </a:rPr>
              <a:t>Business Plan</a:t>
            </a:r>
          </a:p>
        </p:txBody>
      </p:sp>
      <p:pic>
        <p:nvPicPr>
          <p:cNvPr id="74" name="Picture 7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CA65356-8BC7-415C-87E2-B550A4D61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" y="-101558"/>
            <a:ext cx="3700424" cy="11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74DD1E1-EB83-0E44-B0DC-1D861759C57D}"/>
              </a:ext>
            </a:extLst>
          </p:cNvPr>
          <p:cNvGrpSpPr/>
          <p:nvPr/>
        </p:nvGrpSpPr>
        <p:grpSpPr>
          <a:xfrm>
            <a:off x="6298590" y="1471463"/>
            <a:ext cx="242" cy="562848"/>
            <a:chOff x="6218175" y="1471463"/>
            <a:chExt cx="242" cy="562848"/>
          </a:xfrm>
        </p:grpSpPr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F09C7EB3-7BC8-004E-B858-DE89BB4B5AAA}"/>
                </a:ext>
              </a:extLst>
            </p:cNvPr>
            <p:cNvCxnSpPr/>
            <p:nvPr/>
          </p:nvCxnSpPr>
          <p:spPr>
            <a:xfrm>
              <a:off x="6218175" y="1471463"/>
              <a:ext cx="0" cy="514464"/>
            </a:xfrm>
            <a:prstGeom prst="line">
              <a:avLst/>
            </a:prstGeom>
            <a:ln>
              <a:solidFill>
                <a:srgbClr val="004A4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B1D6A973-659F-EC4C-8EC3-F2D30E59679B}"/>
                </a:ext>
              </a:extLst>
            </p:cNvPr>
            <p:cNvCxnSpPr>
              <a:cxnSpLocks/>
            </p:cNvCxnSpPr>
            <p:nvPr/>
          </p:nvCxnSpPr>
          <p:spPr>
            <a:xfrm>
              <a:off x="6218417" y="1979577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168BBC-3304-6545-9993-24AF6BCFBB9F}"/>
              </a:ext>
            </a:extLst>
          </p:cNvPr>
          <p:cNvGrpSpPr/>
          <p:nvPr/>
        </p:nvGrpSpPr>
        <p:grpSpPr>
          <a:xfrm>
            <a:off x="2453003" y="1464268"/>
            <a:ext cx="377" cy="562848"/>
            <a:chOff x="3795483" y="1464268"/>
            <a:chExt cx="377" cy="562848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AF5B652-893C-984A-85C3-251F8C023226}"/>
                </a:ext>
              </a:extLst>
            </p:cNvPr>
            <p:cNvCxnSpPr/>
            <p:nvPr/>
          </p:nvCxnSpPr>
          <p:spPr>
            <a:xfrm>
              <a:off x="3795860" y="1464268"/>
              <a:ext cx="0" cy="514464"/>
            </a:xfrm>
            <a:prstGeom prst="line">
              <a:avLst/>
            </a:prstGeom>
            <a:ln>
              <a:solidFill>
                <a:srgbClr val="004A4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7DCF334A-4F9C-C940-8CBF-75650302DB57}"/>
                </a:ext>
              </a:extLst>
            </p:cNvPr>
            <p:cNvCxnSpPr>
              <a:cxnSpLocks/>
            </p:cNvCxnSpPr>
            <p:nvPr/>
          </p:nvCxnSpPr>
          <p:spPr>
            <a:xfrm>
              <a:off x="3795483" y="1972382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6AB76C-50AB-A64D-AC46-73E0F3996DBD}"/>
              </a:ext>
            </a:extLst>
          </p:cNvPr>
          <p:cNvGrpSpPr/>
          <p:nvPr/>
        </p:nvGrpSpPr>
        <p:grpSpPr>
          <a:xfrm>
            <a:off x="9937021" y="1454743"/>
            <a:ext cx="243" cy="563138"/>
            <a:chOff x="8725963" y="1454743"/>
            <a:chExt cx="243" cy="563138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154799F6-8F9C-974F-B2CB-A408E76F2454}"/>
                </a:ext>
              </a:extLst>
            </p:cNvPr>
            <p:cNvCxnSpPr>
              <a:cxnSpLocks/>
            </p:cNvCxnSpPr>
            <p:nvPr/>
          </p:nvCxnSpPr>
          <p:spPr>
            <a:xfrm>
              <a:off x="8726206" y="1454743"/>
              <a:ext cx="0" cy="514464"/>
            </a:xfrm>
            <a:prstGeom prst="line">
              <a:avLst/>
            </a:prstGeom>
            <a:ln>
              <a:solidFill>
                <a:srgbClr val="004A4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FD93DCCD-09EC-904A-94ED-458C9A1A5F2E}"/>
                </a:ext>
              </a:extLst>
            </p:cNvPr>
            <p:cNvCxnSpPr>
              <a:cxnSpLocks/>
            </p:cNvCxnSpPr>
            <p:nvPr/>
          </p:nvCxnSpPr>
          <p:spPr>
            <a:xfrm>
              <a:off x="8725963" y="1963147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548241FE-3A4E-5A44-9140-8DD8E5B141B1}"/>
              </a:ext>
            </a:extLst>
          </p:cNvPr>
          <p:cNvSpPr txBox="1"/>
          <p:nvPr/>
        </p:nvSpPr>
        <p:spPr>
          <a:xfrm rot="5400000">
            <a:off x="9592196" y="4314773"/>
            <a:ext cx="477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Gilmer Light" pitchFamily="2" charset="77"/>
              </a:rPr>
              <a:t>© Educe Inc. | Limitless Advisor | Limitless materials may not be reproduced, used, or sold in whole or in part, in any manner, without written consent or license for use by Educe, Inc.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949B896-E576-CF4E-9978-EA5CB1B10D59}"/>
              </a:ext>
            </a:extLst>
          </p:cNvPr>
          <p:cNvCxnSpPr>
            <a:cxnSpLocks/>
          </p:cNvCxnSpPr>
          <p:nvPr/>
        </p:nvCxnSpPr>
        <p:spPr>
          <a:xfrm flipV="1">
            <a:off x="2453003" y="1454743"/>
            <a:ext cx="7484018" cy="16722"/>
          </a:xfrm>
          <a:prstGeom prst="line">
            <a:avLst/>
          </a:prstGeom>
          <a:ln>
            <a:solidFill>
              <a:srgbClr val="004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B2727A3B-D5BD-B546-B17B-E8D9BB88BB50}"/>
              </a:ext>
            </a:extLst>
          </p:cNvPr>
          <p:cNvCxnSpPr/>
          <p:nvPr/>
        </p:nvCxnSpPr>
        <p:spPr>
          <a:xfrm>
            <a:off x="9982332" y="256583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013DF4C7-34C8-134D-BEFC-B4D6FDC2347A}"/>
              </a:ext>
            </a:extLst>
          </p:cNvPr>
          <p:cNvCxnSpPr>
            <a:cxnSpLocks/>
          </p:cNvCxnSpPr>
          <p:nvPr/>
        </p:nvCxnSpPr>
        <p:spPr>
          <a:xfrm>
            <a:off x="9982574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4043495F-FB24-C141-A351-74EBFE72814A}"/>
              </a:ext>
            </a:extLst>
          </p:cNvPr>
          <p:cNvCxnSpPr/>
          <p:nvPr/>
        </p:nvCxnSpPr>
        <p:spPr>
          <a:xfrm>
            <a:off x="8659361" y="256583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A09ED0B3-AF40-6D44-85EF-1A04CE06500C}"/>
              </a:ext>
            </a:extLst>
          </p:cNvPr>
          <p:cNvCxnSpPr>
            <a:cxnSpLocks/>
          </p:cNvCxnSpPr>
          <p:nvPr/>
        </p:nvCxnSpPr>
        <p:spPr>
          <a:xfrm>
            <a:off x="8663103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14E0C3EB-F508-2043-9A30-A85941480D7C}"/>
              </a:ext>
            </a:extLst>
          </p:cNvPr>
          <p:cNvCxnSpPr>
            <a:cxnSpLocks/>
          </p:cNvCxnSpPr>
          <p:nvPr/>
        </p:nvCxnSpPr>
        <p:spPr>
          <a:xfrm>
            <a:off x="11079203" y="2571803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5728212D-D4A9-7F4B-9F31-385182A8501C}"/>
              </a:ext>
            </a:extLst>
          </p:cNvPr>
          <p:cNvCxnSpPr>
            <a:cxnSpLocks/>
          </p:cNvCxnSpPr>
          <p:nvPr/>
        </p:nvCxnSpPr>
        <p:spPr>
          <a:xfrm>
            <a:off x="11078960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3B3511FC-04A5-4744-83F0-B3C61FA18355}"/>
              </a:ext>
            </a:extLst>
          </p:cNvPr>
          <p:cNvCxnSpPr/>
          <p:nvPr/>
        </p:nvCxnSpPr>
        <p:spPr>
          <a:xfrm>
            <a:off x="6231443" y="256583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CF839EF7-B20C-FC4E-A8E1-5B5FCD857CCC}"/>
              </a:ext>
            </a:extLst>
          </p:cNvPr>
          <p:cNvCxnSpPr>
            <a:cxnSpLocks/>
          </p:cNvCxnSpPr>
          <p:nvPr/>
        </p:nvCxnSpPr>
        <p:spPr>
          <a:xfrm>
            <a:off x="6231685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6DBE7E40-79EF-2143-9F07-D488435241D7}"/>
              </a:ext>
            </a:extLst>
          </p:cNvPr>
          <p:cNvCxnSpPr/>
          <p:nvPr/>
        </p:nvCxnSpPr>
        <p:spPr>
          <a:xfrm>
            <a:off x="4978693" y="256583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51656106-443A-874D-A1CB-FE662B59876E}"/>
              </a:ext>
            </a:extLst>
          </p:cNvPr>
          <p:cNvCxnSpPr>
            <a:cxnSpLocks/>
          </p:cNvCxnSpPr>
          <p:nvPr/>
        </p:nvCxnSpPr>
        <p:spPr>
          <a:xfrm>
            <a:off x="4978316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B70C64E4-80C0-8541-95E6-204D4FFE5949}"/>
              </a:ext>
            </a:extLst>
          </p:cNvPr>
          <p:cNvCxnSpPr>
            <a:cxnSpLocks/>
          </p:cNvCxnSpPr>
          <p:nvPr/>
        </p:nvCxnSpPr>
        <p:spPr>
          <a:xfrm>
            <a:off x="7410319" y="2565540"/>
            <a:ext cx="0" cy="514464"/>
          </a:xfrm>
          <a:prstGeom prst="line">
            <a:avLst/>
          </a:prstGeom>
          <a:ln>
            <a:solidFill>
              <a:srgbClr val="417E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441456DC-EA05-394E-A7FB-1E62278DAF11}"/>
              </a:ext>
            </a:extLst>
          </p:cNvPr>
          <p:cNvCxnSpPr>
            <a:cxnSpLocks/>
          </p:cNvCxnSpPr>
          <p:nvPr/>
        </p:nvCxnSpPr>
        <p:spPr>
          <a:xfrm>
            <a:off x="7410076" y="3073944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ACA2BC4-5944-3C42-BF0F-7CA4885DEBA2}"/>
              </a:ext>
            </a:extLst>
          </p:cNvPr>
          <p:cNvSpPr/>
          <p:nvPr/>
        </p:nvSpPr>
        <p:spPr>
          <a:xfrm>
            <a:off x="4418130" y="2079321"/>
            <a:ext cx="3520440" cy="732402"/>
          </a:xfrm>
          <a:prstGeom prst="rect">
            <a:avLst/>
          </a:prstGeom>
          <a:solidFill>
            <a:srgbClr val="417E77"/>
          </a:solidFill>
          <a:ln>
            <a:noFill/>
          </a:ln>
          <a:effectLst>
            <a:outerShdw blurRad="139700" dist="38100" dir="2700000" sx="99000" sy="99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Gilmer Light" pitchFamily="2" charset="77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CCED441-2A1C-9641-8A9A-889FB49C4F53}"/>
              </a:ext>
            </a:extLst>
          </p:cNvPr>
          <p:cNvSpPr/>
          <p:nvPr/>
        </p:nvSpPr>
        <p:spPr>
          <a:xfrm>
            <a:off x="8130856" y="2079321"/>
            <a:ext cx="3492543" cy="731520"/>
          </a:xfrm>
          <a:prstGeom prst="rect">
            <a:avLst/>
          </a:prstGeom>
          <a:solidFill>
            <a:srgbClr val="417E77"/>
          </a:solidFill>
          <a:ln cmpd="thickThin">
            <a:solidFill>
              <a:srgbClr val="3B63AB"/>
            </a:solidFill>
          </a:ln>
          <a:effectLst>
            <a:outerShdw blurRad="139700" dist="38100" dir="2700000" sx="99000" sy="99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Gilmer Light" pitchFamily="2" charset="77"/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6D127CDF-4DD5-D74C-8148-8D5CD8E59579}"/>
              </a:ext>
            </a:extLst>
          </p:cNvPr>
          <p:cNvCxnSpPr/>
          <p:nvPr/>
        </p:nvCxnSpPr>
        <p:spPr>
          <a:xfrm>
            <a:off x="1228705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8323ED4C-F7D9-FC40-8287-CF791AE31C16}"/>
              </a:ext>
            </a:extLst>
          </p:cNvPr>
          <p:cNvCxnSpPr>
            <a:cxnSpLocks/>
          </p:cNvCxnSpPr>
          <p:nvPr/>
        </p:nvCxnSpPr>
        <p:spPr>
          <a:xfrm>
            <a:off x="1228339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>
            <a:extLst>
              <a:ext uri="{FF2B5EF4-FFF2-40B4-BE49-F238E27FC236}">
                <a16:creationId xmlns:a16="http://schemas.microsoft.com/office/drawing/2014/main" id="{F6756B4D-309B-C442-9D9D-4A46921AAC03}"/>
              </a:ext>
            </a:extLst>
          </p:cNvPr>
          <p:cNvSpPr/>
          <p:nvPr/>
        </p:nvSpPr>
        <p:spPr>
          <a:xfrm>
            <a:off x="713837" y="3210860"/>
            <a:ext cx="1097280" cy="795528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Gilmer Light" pitchFamily="2" charset="77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F1B67F9-20D8-A44F-8F76-729EBB749A7A}"/>
              </a:ext>
            </a:extLst>
          </p:cNvPr>
          <p:cNvCxnSpPr/>
          <p:nvPr/>
        </p:nvCxnSpPr>
        <p:spPr>
          <a:xfrm>
            <a:off x="3655883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7CFC423-F517-A445-AF76-C22C257D27A5}"/>
              </a:ext>
            </a:extLst>
          </p:cNvPr>
          <p:cNvCxnSpPr>
            <a:cxnSpLocks/>
          </p:cNvCxnSpPr>
          <p:nvPr/>
        </p:nvCxnSpPr>
        <p:spPr>
          <a:xfrm>
            <a:off x="3655517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>
            <a:extLst>
              <a:ext uri="{FF2B5EF4-FFF2-40B4-BE49-F238E27FC236}">
                <a16:creationId xmlns:a16="http://schemas.microsoft.com/office/drawing/2014/main" id="{B93034F9-AD08-D54F-8195-FCE2CB4547A5}"/>
              </a:ext>
            </a:extLst>
          </p:cNvPr>
          <p:cNvSpPr/>
          <p:nvPr/>
        </p:nvSpPr>
        <p:spPr>
          <a:xfrm>
            <a:off x="3118860" y="3210861"/>
            <a:ext cx="1097280" cy="795528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B2AE0096-5090-AC45-8862-A5CD3F1A5CB0}"/>
              </a:ext>
            </a:extLst>
          </p:cNvPr>
          <p:cNvSpPr/>
          <p:nvPr/>
        </p:nvSpPr>
        <p:spPr>
          <a:xfrm>
            <a:off x="3800368" y="994107"/>
            <a:ext cx="4911152" cy="691610"/>
          </a:xfrm>
          <a:prstGeom prst="rect">
            <a:avLst/>
          </a:prstGeom>
          <a:solidFill>
            <a:srgbClr val="004A4D"/>
          </a:solidFill>
          <a:ln>
            <a:noFill/>
          </a:ln>
          <a:effectLst>
            <a:outerShdw blurRad="139700" dist="38100" dir="2700000" sx="99000" sy="99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Gilmer Light" pitchFamily="2" charset="77"/>
            </a:endParaRP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6E6D156-E1F5-DF46-B93A-45F299349AB7}"/>
              </a:ext>
            </a:extLst>
          </p:cNvPr>
          <p:cNvCxnSpPr/>
          <p:nvPr/>
        </p:nvCxnSpPr>
        <p:spPr>
          <a:xfrm>
            <a:off x="6202159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7EF31AC1-9739-DE48-8CB7-92D4B2F9772C}"/>
              </a:ext>
            </a:extLst>
          </p:cNvPr>
          <p:cNvCxnSpPr>
            <a:cxnSpLocks/>
          </p:cNvCxnSpPr>
          <p:nvPr/>
        </p:nvCxnSpPr>
        <p:spPr>
          <a:xfrm>
            <a:off x="6201793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2F756C8-287A-A64F-8E75-478EA4314324}"/>
              </a:ext>
            </a:extLst>
          </p:cNvPr>
          <p:cNvSpPr/>
          <p:nvPr/>
        </p:nvSpPr>
        <p:spPr>
          <a:xfrm>
            <a:off x="5671050" y="3210861"/>
            <a:ext cx="1097280" cy="795528"/>
          </a:xfrm>
          <a:prstGeom prst="rect">
            <a:avLst/>
          </a:prstGeom>
          <a:solidFill>
            <a:srgbClr val="56ABA8"/>
          </a:solidFill>
          <a:ln w="6350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Gilmer Light" pitchFamily="2" charset="77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A24DB1E-536F-5E44-8CD2-A946B1B7B53B}"/>
              </a:ext>
            </a:extLst>
          </p:cNvPr>
          <p:cNvCxnSpPr/>
          <p:nvPr/>
        </p:nvCxnSpPr>
        <p:spPr>
          <a:xfrm>
            <a:off x="4978504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B8B24E95-A2C9-DF4F-82F2-9B38D86C1F36}"/>
              </a:ext>
            </a:extLst>
          </p:cNvPr>
          <p:cNvCxnSpPr>
            <a:cxnSpLocks/>
          </p:cNvCxnSpPr>
          <p:nvPr/>
        </p:nvCxnSpPr>
        <p:spPr>
          <a:xfrm>
            <a:off x="4976806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260">
            <a:extLst>
              <a:ext uri="{FF2B5EF4-FFF2-40B4-BE49-F238E27FC236}">
                <a16:creationId xmlns:a16="http://schemas.microsoft.com/office/drawing/2014/main" id="{0CA01908-5421-1A44-9D1E-9C9D4A1A1496}"/>
              </a:ext>
            </a:extLst>
          </p:cNvPr>
          <p:cNvSpPr/>
          <p:nvPr/>
        </p:nvSpPr>
        <p:spPr>
          <a:xfrm>
            <a:off x="4431344" y="3210861"/>
            <a:ext cx="1097280" cy="795528"/>
          </a:xfrm>
          <a:prstGeom prst="rect">
            <a:avLst/>
          </a:prstGeom>
          <a:solidFill>
            <a:srgbClr val="56ABA8"/>
          </a:solidFill>
          <a:ln w="6350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Gilmer Light" pitchFamily="2" charset="77"/>
            </a:endParaRP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89D99343-8D89-C043-8C6E-F9440336BDE5}"/>
              </a:ext>
            </a:extLst>
          </p:cNvPr>
          <p:cNvCxnSpPr/>
          <p:nvPr/>
        </p:nvCxnSpPr>
        <p:spPr>
          <a:xfrm>
            <a:off x="11072446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6CF39B7D-0901-1841-AAAF-6E3ABE9E2A3F}"/>
              </a:ext>
            </a:extLst>
          </p:cNvPr>
          <p:cNvCxnSpPr>
            <a:cxnSpLocks/>
          </p:cNvCxnSpPr>
          <p:nvPr/>
        </p:nvCxnSpPr>
        <p:spPr>
          <a:xfrm>
            <a:off x="11072080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C48A396-DB1F-2445-B38E-1D89E2FF916D}"/>
              </a:ext>
            </a:extLst>
          </p:cNvPr>
          <p:cNvSpPr/>
          <p:nvPr/>
        </p:nvSpPr>
        <p:spPr>
          <a:xfrm>
            <a:off x="10530320" y="3210861"/>
            <a:ext cx="1097280" cy="795528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Gilmer Light" pitchFamily="2" charset="77"/>
            </a:endParaRP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0B82A42F-C1B1-974D-A3B4-673ECB3DB045}"/>
              </a:ext>
            </a:extLst>
          </p:cNvPr>
          <p:cNvCxnSpPr/>
          <p:nvPr/>
        </p:nvCxnSpPr>
        <p:spPr>
          <a:xfrm>
            <a:off x="9927144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CE22D730-02B3-6744-8EDB-66FDD0254C76}"/>
              </a:ext>
            </a:extLst>
          </p:cNvPr>
          <p:cNvCxnSpPr>
            <a:cxnSpLocks/>
          </p:cNvCxnSpPr>
          <p:nvPr/>
        </p:nvCxnSpPr>
        <p:spPr>
          <a:xfrm>
            <a:off x="9926778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262">
            <a:extLst>
              <a:ext uri="{FF2B5EF4-FFF2-40B4-BE49-F238E27FC236}">
                <a16:creationId xmlns:a16="http://schemas.microsoft.com/office/drawing/2014/main" id="{91195318-4C69-B149-A454-AB30CEE72BC3}"/>
              </a:ext>
            </a:extLst>
          </p:cNvPr>
          <p:cNvSpPr/>
          <p:nvPr/>
        </p:nvSpPr>
        <p:spPr>
          <a:xfrm>
            <a:off x="9342505" y="3210861"/>
            <a:ext cx="1097280" cy="795157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Gilmer Light" pitchFamily="2" charset="77"/>
            </a:endParaRP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E53B1978-9739-C649-8F19-61F3C31388CA}"/>
              </a:ext>
            </a:extLst>
          </p:cNvPr>
          <p:cNvCxnSpPr/>
          <p:nvPr/>
        </p:nvCxnSpPr>
        <p:spPr>
          <a:xfrm>
            <a:off x="8638595" y="3707885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A5BBD6D2-0569-8F49-8507-3BC3FF4030DF}"/>
              </a:ext>
            </a:extLst>
          </p:cNvPr>
          <p:cNvCxnSpPr>
            <a:cxnSpLocks/>
          </p:cNvCxnSpPr>
          <p:nvPr/>
        </p:nvCxnSpPr>
        <p:spPr>
          <a:xfrm>
            <a:off x="8638229" y="4215999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D51BD3D-9D39-DF40-9A2A-D2BDB1E060FF}"/>
              </a:ext>
            </a:extLst>
          </p:cNvPr>
          <p:cNvSpPr/>
          <p:nvPr/>
        </p:nvSpPr>
        <p:spPr>
          <a:xfrm>
            <a:off x="8130022" y="3221544"/>
            <a:ext cx="1097280" cy="792683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Gilmer Light" pitchFamily="2" charset="77"/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2EC7D3D2-0023-944E-AC54-6D362CF9B1FF}"/>
              </a:ext>
            </a:extLst>
          </p:cNvPr>
          <p:cNvCxnSpPr/>
          <p:nvPr/>
        </p:nvCxnSpPr>
        <p:spPr>
          <a:xfrm>
            <a:off x="2453371" y="3697202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33893385-BD17-A44F-B5B5-843B42BBBD71}"/>
              </a:ext>
            </a:extLst>
          </p:cNvPr>
          <p:cNvCxnSpPr>
            <a:cxnSpLocks/>
          </p:cNvCxnSpPr>
          <p:nvPr/>
        </p:nvCxnSpPr>
        <p:spPr>
          <a:xfrm>
            <a:off x="2453005" y="4205316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9BAFEF60-F345-264C-AA78-15A2DB881345}"/>
              </a:ext>
            </a:extLst>
          </p:cNvPr>
          <p:cNvSpPr/>
          <p:nvPr/>
        </p:nvSpPr>
        <p:spPr>
          <a:xfrm>
            <a:off x="1916349" y="3210861"/>
            <a:ext cx="1097280" cy="795528"/>
          </a:xfrm>
          <a:prstGeom prst="rect">
            <a:avLst/>
          </a:prstGeom>
          <a:solidFill>
            <a:srgbClr val="56ABA8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Gilmer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CB2215-8641-0A44-92E8-C7EB13E0E701}"/>
              </a:ext>
            </a:extLst>
          </p:cNvPr>
          <p:cNvGrpSpPr/>
          <p:nvPr/>
        </p:nvGrpSpPr>
        <p:grpSpPr>
          <a:xfrm>
            <a:off x="2453001" y="2574427"/>
            <a:ext cx="370" cy="562848"/>
            <a:chOff x="2581521" y="2565540"/>
            <a:chExt cx="370" cy="562848"/>
          </a:xfrm>
        </p:grpSpPr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B8429AB9-F2F3-7748-A8FF-C2FCB86EF666}"/>
                </a:ext>
              </a:extLst>
            </p:cNvPr>
            <p:cNvCxnSpPr/>
            <p:nvPr/>
          </p:nvCxnSpPr>
          <p:spPr>
            <a:xfrm>
              <a:off x="2581521" y="2565540"/>
              <a:ext cx="0" cy="514464"/>
            </a:xfrm>
            <a:prstGeom prst="line">
              <a:avLst/>
            </a:prstGeom>
            <a:ln>
              <a:solidFill>
                <a:srgbClr val="417E7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54E8A063-A5A6-F648-A9AD-1E31F202C318}"/>
                </a:ext>
              </a:extLst>
            </p:cNvPr>
            <p:cNvCxnSpPr>
              <a:cxnSpLocks/>
            </p:cNvCxnSpPr>
            <p:nvPr/>
          </p:nvCxnSpPr>
          <p:spPr>
            <a:xfrm>
              <a:off x="2581891" y="3073654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AD6629-06FC-6042-8CA0-FE49CEC2ED5D}"/>
              </a:ext>
            </a:extLst>
          </p:cNvPr>
          <p:cNvGrpSpPr/>
          <p:nvPr/>
        </p:nvGrpSpPr>
        <p:grpSpPr>
          <a:xfrm>
            <a:off x="3655515" y="2574427"/>
            <a:ext cx="366" cy="562848"/>
            <a:chOff x="3906398" y="2565540"/>
            <a:chExt cx="366" cy="562848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64CA5CD-7FE9-484C-A1B5-3808DAC9FBAE}"/>
                </a:ext>
              </a:extLst>
            </p:cNvPr>
            <p:cNvCxnSpPr/>
            <p:nvPr/>
          </p:nvCxnSpPr>
          <p:spPr>
            <a:xfrm>
              <a:off x="3906398" y="2565540"/>
              <a:ext cx="0" cy="514464"/>
            </a:xfrm>
            <a:prstGeom prst="line">
              <a:avLst/>
            </a:prstGeom>
            <a:ln>
              <a:solidFill>
                <a:srgbClr val="417E7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9524A6C3-2DAD-1E4E-89AA-81912C22D0A7}"/>
                </a:ext>
              </a:extLst>
            </p:cNvPr>
            <p:cNvCxnSpPr>
              <a:cxnSpLocks/>
            </p:cNvCxnSpPr>
            <p:nvPr/>
          </p:nvCxnSpPr>
          <p:spPr>
            <a:xfrm>
              <a:off x="3906764" y="3073654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01C348-13CE-D840-8F93-04623F9FB778}"/>
              </a:ext>
            </a:extLst>
          </p:cNvPr>
          <p:cNvGrpSpPr/>
          <p:nvPr/>
        </p:nvGrpSpPr>
        <p:grpSpPr>
          <a:xfrm>
            <a:off x="1222290" y="2574427"/>
            <a:ext cx="363" cy="562848"/>
            <a:chOff x="1177244" y="2565540"/>
            <a:chExt cx="363" cy="562848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7E09E67C-E0F5-AE4E-92A1-B829888A1862}"/>
                </a:ext>
              </a:extLst>
            </p:cNvPr>
            <p:cNvCxnSpPr/>
            <p:nvPr/>
          </p:nvCxnSpPr>
          <p:spPr>
            <a:xfrm>
              <a:off x="1177607" y="2565540"/>
              <a:ext cx="0" cy="514464"/>
            </a:xfrm>
            <a:prstGeom prst="line">
              <a:avLst/>
            </a:prstGeom>
            <a:ln>
              <a:solidFill>
                <a:srgbClr val="417E7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8B3F25C5-2BE1-174A-8872-DCDDE5AEC59E}"/>
                </a:ext>
              </a:extLst>
            </p:cNvPr>
            <p:cNvCxnSpPr>
              <a:cxnSpLocks/>
            </p:cNvCxnSpPr>
            <p:nvPr/>
          </p:nvCxnSpPr>
          <p:spPr>
            <a:xfrm>
              <a:off x="1177244" y="3073654"/>
              <a:ext cx="0" cy="5473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265">
            <a:extLst>
              <a:ext uri="{FF2B5EF4-FFF2-40B4-BE49-F238E27FC236}">
                <a16:creationId xmlns:a16="http://schemas.microsoft.com/office/drawing/2014/main" id="{8DAF43FE-3724-DE43-8D5B-C3544C8165DF}"/>
              </a:ext>
            </a:extLst>
          </p:cNvPr>
          <p:cNvSpPr/>
          <p:nvPr/>
        </p:nvSpPr>
        <p:spPr>
          <a:xfrm>
            <a:off x="713837" y="2088208"/>
            <a:ext cx="3520440" cy="734718"/>
          </a:xfrm>
          <a:prstGeom prst="rect">
            <a:avLst/>
          </a:prstGeom>
          <a:solidFill>
            <a:srgbClr val="417E77"/>
          </a:solidFill>
          <a:ln>
            <a:noFill/>
          </a:ln>
          <a:effectLst>
            <a:outerShdw blurRad="139700" dist="38100" dir="2700000" sx="99000" sy="99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Gilmer Light" pitchFamily="2" charset="77"/>
            </a:endParaRPr>
          </a:p>
        </p:txBody>
      </p:sp>
      <p:graphicFrame>
        <p:nvGraphicFramePr>
          <p:cNvPr id="268" name="Table 267">
            <a:extLst>
              <a:ext uri="{FF2B5EF4-FFF2-40B4-BE49-F238E27FC236}">
                <a16:creationId xmlns:a16="http://schemas.microsoft.com/office/drawing/2014/main" id="{54FE9F34-DE31-DF42-A665-9BEF00043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95540"/>
              </p:ext>
            </p:extLst>
          </p:nvPr>
        </p:nvGraphicFramePr>
        <p:xfrm>
          <a:off x="373455" y="4355556"/>
          <a:ext cx="11418481" cy="2566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17">
                  <a:extLst>
                    <a:ext uri="{9D8B030D-6E8A-4147-A177-3AD203B41FA5}">
                      <a16:colId xmlns:a16="http://schemas.microsoft.com/office/drawing/2014/main" val="3413340000"/>
                    </a:ext>
                  </a:extLst>
                </a:gridCol>
                <a:gridCol w="1111017">
                  <a:extLst>
                    <a:ext uri="{9D8B030D-6E8A-4147-A177-3AD203B41FA5}">
                      <a16:colId xmlns:a16="http://schemas.microsoft.com/office/drawing/2014/main" val="2738817051"/>
                    </a:ext>
                  </a:extLst>
                </a:gridCol>
                <a:gridCol w="1278012">
                  <a:extLst>
                    <a:ext uri="{9D8B030D-6E8A-4147-A177-3AD203B41FA5}">
                      <a16:colId xmlns:a16="http://schemas.microsoft.com/office/drawing/2014/main" val="1868130869"/>
                    </a:ext>
                  </a:extLst>
                </a:gridCol>
                <a:gridCol w="1216322">
                  <a:extLst>
                    <a:ext uri="{9D8B030D-6E8A-4147-A177-3AD203B41FA5}">
                      <a16:colId xmlns:a16="http://schemas.microsoft.com/office/drawing/2014/main" val="8838467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3179172"/>
                    </a:ext>
                  </a:extLst>
                </a:gridCol>
                <a:gridCol w="1254955">
                  <a:extLst>
                    <a:ext uri="{9D8B030D-6E8A-4147-A177-3AD203B41FA5}">
                      <a16:colId xmlns:a16="http://schemas.microsoft.com/office/drawing/2014/main" val="3778990976"/>
                    </a:ext>
                  </a:extLst>
                </a:gridCol>
                <a:gridCol w="1214635">
                  <a:extLst>
                    <a:ext uri="{9D8B030D-6E8A-4147-A177-3AD203B41FA5}">
                      <a16:colId xmlns:a16="http://schemas.microsoft.com/office/drawing/2014/main" val="2180463173"/>
                    </a:ext>
                  </a:extLst>
                </a:gridCol>
                <a:gridCol w="1080865">
                  <a:extLst>
                    <a:ext uri="{9D8B030D-6E8A-4147-A177-3AD203B41FA5}">
                      <a16:colId xmlns:a16="http://schemas.microsoft.com/office/drawing/2014/main" val="3011642112"/>
                    </a:ext>
                  </a:extLst>
                </a:gridCol>
                <a:gridCol w="212396">
                  <a:extLst>
                    <a:ext uri="{9D8B030D-6E8A-4147-A177-3AD203B41FA5}">
                      <a16:colId xmlns:a16="http://schemas.microsoft.com/office/drawing/2014/main" val="3319853240"/>
                    </a:ext>
                  </a:extLst>
                </a:gridCol>
                <a:gridCol w="985660">
                  <a:extLst>
                    <a:ext uri="{9D8B030D-6E8A-4147-A177-3AD203B41FA5}">
                      <a16:colId xmlns:a16="http://schemas.microsoft.com/office/drawing/2014/main" val="1764431690"/>
                    </a:ext>
                  </a:extLst>
                </a:gridCol>
                <a:gridCol w="1297459">
                  <a:extLst>
                    <a:ext uri="{9D8B030D-6E8A-4147-A177-3AD203B41FA5}">
                      <a16:colId xmlns:a16="http://schemas.microsoft.com/office/drawing/2014/main" val="2513067459"/>
                    </a:ext>
                  </a:extLst>
                </a:gridCol>
                <a:gridCol w="1325763">
                  <a:extLst>
                    <a:ext uri="{9D8B030D-6E8A-4147-A177-3AD203B41FA5}">
                      <a16:colId xmlns:a16="http://schemas.microsoft.com/office/drawing/2014/main" val="1591405900"/>
                    </a:ext>
                  </a:extLst>
                </a:gridCol>
              </a:tblGrid>
              <a:tr h="74583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Q1</a:t>
                      </a:r>
                    </a:p>
                  </a:txBody>
                  <a:tcPr marL="45720" marR="45720" vert="vert27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5026"/>
                  </a:ext>
                </a:extLst>
              </a:tr>
              <a:tr h="60683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Q2</a:t>
                      </a:r>
                    </a:p>
                  </a:txBody>
                  <a:tcPr marL="45720" marR="45720" vert="vert27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2284"/>
                  </a:ext>
                </a:extLst>
              </a:tr>
              <a:tr h="60683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Q3</a:t>
                      </a:r>
                    </a:p>
                  </a:txBody>
                  <a:tcPr marL="45720" marR="45720" vert="vert27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C5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09950"/>
                  </a:ext>
                </a:extLst>
              </a:tr>
              <a:tr h="60683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4A4D"/>
                          </a:solidFill>
                          <a:latin typeface="Gilmer Light" pitchFamily="2" charset="77"/>
                        </a:rPr>
                        <a:t>Q4</a:t>
                      </a:r>
                    </a:p>
                  </a:txBody>
                  <a:tcPr marL="45720" marR="45720" vert="vert27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dirty="0">
                        <a:solidFill>
                          <a:srgbClr val="004A4D"/>
                        </a:solidFill>
                        <a:latin typeface="Gilmer Light" pitchFamily="2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6C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79253"/>
                  </a:ext>
                </a:extLst>
              </a:tr>
            </a:tbl>
          </a:graphicData>
        </a:graphic>
      </p:graphicFrame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A03C5A9-1843-2249-A774-1D9D36E0CF2A}"/>
              </a:ext>
            </a:extLst>
          </p:cNvPr>
          <p:cNvCxnSpPr/>
          <p:nvPr/>
        </p:nvCxnSpPr>
        <p:spPr>
          <a:xfrm>
            <a:off x="7396163" y="3707885"/>
            <a:ext cx="0" cy="514464"/>
          </a:xfrm>
          <a:prstGeom prst="line">
            <a:avLst/>
          </a:prstGeom>
          <a:ln>
            <a:solidFill>
              <a:srgbClr val="48A9C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B682F699-55AE-B845-AABE-B0F4BE39E6EB}"/>
              </a:ext>
            </a:extLst>
          </p:cNvPr>
          <p:cNvCxnSpPr>
            <a:cxnSpLocks/>
          </p:cNvCxnSpPr>
          <p:nvPr/>
        </p:nvCxnSpPr>
        <p:spPr>
          <a:xfrm>
            <a:off x="7395797" y="4215999"/>
            <a:ext cx="0" cy="54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915006C-1D1A-3047-9DE8-52D2D408A1F3}"/>
              </a:ext>
            </a:extLst>
          </p:cNvPr>
          <p:cNvSpPr/>
          <p:nvPr/>
        </p:nvSpPr>
        <p:spPr>
          <a:xfrm>
            <a:off x="6853091" y="3210861"/>
            <a:ext cx="1097280" cy="795528"/>
          </a:xfrm>
          <a:prstGeom prst="rect">
            <a:avLst/>
          </a:prstGeom>
          <a:solidFill>
            <a:srgbClr val="56ABA8"/>
          </a:solidFill>
          <a:ln w="6350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F0CDAED8-ACCD-A346-AC58-891CF6E05855}"/>
              </a:ext>
            </a:extLst>
          </p:cNvPr>
          <p:cNvSpPr/>
          <p:nvPr/>
        </p:nvSpPr>
        <p:spPr>
          <a:xfrm>
            <a:off x="0" y="996685"/>
            <a:ext cx="329273" cy="72481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Gilmer Light" pitchFamily="2" charset="77"/>
              </a:rPr>
              <a:t>3-YEAR </a:t>
            </a:r>
            <a:br>
              <a:rPr lang="en-US" sz="700" dirty="0">
                <a:solidFill>
                  <a:schemeClr val="bg1"/>
                </a:solidFill>
                <a:latin typeface="Gilmer Light" pitchFamily="2" charset="77"/>
              </a:rPr>
            </a:br>
            <a:r>
              <a:rPr lang="en-US" sz="700" dirty="0">
                <a:solidFill>
                  <a:schemeClr val="bg1"/>
                </a:solidFill>
                <a:latin typeface="Gilmer Light" pitchFamily="2" charset="77"/>
              </a:rPr>
              <a:t>GOALS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C86079B8-23D6-F447-9107-4CA0F553B93B}"/>
              </a:ext>
            </a:extLst>
          </p:cNvPr>
          <p:cNvSpPr/>
          <p:nvPr/>
        </p:nvSpPr>
        <p:spPr>
          <a:xfrm>
            <a:off x="-4109" y="2091252"/>
            <a:ext cx="329276" cy="731520"/>
          </a:xfrm>
          <a:prstGeom prst="rect">
            <a:avLst/>
          </a:prstGeom>
          <a:solidFill>
            <a:srgbClr val="417E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Gilmer Light" pitchFamily="2" charset="77"/>
              </a:rPr>
              <a:t>1-YEAR GOALS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2712B76C-B9A8-A84B-A6CB-6EBAE9B59F75}"/>
              </a:ext>
            </a:extLst>
          </p:cNvPr>
          <p:cNvSpPr/>
          <p:nvPr/>
        </p:nvSpPr>
        <p:spPr>
          <a:xfrm>
            <a:off x="-777" y="3210860"/>
            <a:ext cx="329276" cy="792685"/>
          </a:xfrm>
          <a:prstGeom prst="rect">
            <a:avLst/>
          </a:prstGeom>
          <a:solidFill>
            <a:srgbClr val="56A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Gilmer Light" pitchFamily="2" charset="77"/>
              </a:rPr>
              <a:t>KEY OBJECTIVES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CEB82D5F-0541-4243-9E28-F774C21E1782}"/>
              </a:ext>
            </a:extLst>
          </p:cNvPr>
          <p:cNvSpPr/>
          <p:nvPr/>
        </p:nvSpPr>
        <p:spPr>
          <a:xfrm>
            <a:off x="0" y="4355556"/>
            <a:ext cx="329184" cy="2502444"/>
          </a:xfrm>
          <a:prstGeom prst="rect">
            <a:avLst/>
          </a:prstGeom>
          <a:solidFill>
            <a:srgbClr val="86C6C5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rgbClr val="004A4D"/>
                </a:solidFill>
                <a:latin typeface="Gilmer Light" pitchFamily="2" charset="77"/>
              </a:rPr>
              <a:t>QUARTERLY  PRIORITIES</a:t>
            </a:r>
          </a:p>
        </p:txBody>
      </p:sp>
      <p:pic>
        <p:nvPicPr>
          <p:cNvPr id="20" name="Picture 1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D4A4205-F6F1-B24A-B068-AA17C8033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" y="-101558"/>
            <a:ext cx="3700424" cy="1157036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C861B837-5992-4248-9EA0-6BAE3D8D2B7A}"/>
              </a:ext>
            </a:extLst>
          </p:cNvPr>
          <p:cNvSpPr/>
          <p:nvPr/>
        </p:nvSpPr>
        <p:spPr>
          <a:xfrm>
            <a:off x="6440946" y="83690"/>
            <a:ext cx="7997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4A4D"/>
                </a:solidFill>
                <a:latin typeface="Gilmer Light" pitchFamily="2" charset="77"/>
              </a:rPr>
              <a:t>20__ 1-Page </a:t>
            </a:r>
            <a:r>
              <a:rPr lang="en-US" sz="3600" i="1" dirty="0">
                <a:solidFill>
                  <a:srgbClr val="004A4D"/>
                </a:solidFill>
                <a:latin typeface="Minion 3" panose="02040503050306020203" pitchFamily="18" charset="0"/>
              </a:rPr>
              <a:t>Business Plan</a:t>
            </a:r>
          </a:p>
        </p:txBody>
      </p:sp>
    </p:spTree>
    <p:extLst>
      <p:ext uri="{BB962C8B-B14F-4D97-AF65-F5344CB8AC3E}">
        <p14:creationId xmlns:p14="http://schemas.microsoft.com/office/powerpoint/2010/main" val="33031527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247</Words>
  <Application>Microsoft Office PowerPoint</Application>
  <PresentationFormat>Widescreen</PresentationFormat>
  <Paragraphs>58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Adobe Garamond Pro</vt:lpstr>
      <vt:lpstr>Arial</vt:lpstr>
      <vt:lpstr>Avenir Book</vt:lpstr>
      <vt:lpstr>Calibri</vt:lpstr>
      <vt:lpstr>Calibri Light</vt:lpstr>
      <vt:lpstr>Garamond</vt:lpstr>
      <vt:lpstr>Gilmer Light</vt:lpstr>
      <vt:lpstr>Minion 3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 Chicas</dc:creator>
  <cp:lastModifiedBy>Allison</cp:lastModifiedBy>
  <cp:revision>110</cp:revision>
  <dcterms:created xsi:type="dcterms:W3CDTF">2020-01-07T17:30:37Z</dcterms:created>
  <dcterms:modified xsi:type="dcterms:W3CDTF">2021-12-22T17:55:17Z</dcterms:modified>
</cp:coreProperties>
</file>