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Bogan" initials="SB" lastIdx="49" clrIdx="0">
    <p:extLst>
      <p:ext uri="{19B8F6BF-5375-455C-9EA6-DF929625EA0E}">
        <p15:presenceInfo xmlns:p15="http://schemas.microsoft.com/office/powerpoint/2012/main" userId="6b75e9cd6dca3f52" providerId="Windows Live"/>
      </p:ext>
    </p:extLst>
  </p:cmAuthor>
  <p:cmAuthor id="2" name="Allison" initials="A" lastIdx="36" clrIdx="1">
    <p:extLst>
      <p:ext uri="{19B8F6BF-5375-455C-9EA6-DF929625EA0E}">
        <p15:presenceInfo xmlns:p15="http://schemas.microsoft.com/office/powerpoint/2012/main" userId="396bdbf0751436b1" providerId="Windows Live"/>
      </p:ext>
    </p:extLst>
  </p:cmAuthor>
  <p:cmAuthor id="3" name="Rae Chicas" initials="RC" lastIdx="23" clrIdx="2">
    <p:extLst>
      <p:ext uri="{19B8F6BF-5375-455C-9EA6-DF929625EA0E}">
        <p15:presenceInfo xmlns:p15="http://schemas.microsoft.com/office/powerpoint/2012/main" userId="2c5dafefc671bf8c" providerId="Windows Live"/>
      </p:ext>
    </p:extLst>
  </p:cmAuthor>
  <p:cmAuthor id="4" name="Allison Foulk" initials="AF" lastIdx="15" clrIdx="3">
    <p:extLst>
      <p:ext uri="{19B8F6BF-5375-455C-9EA6-DF929625EA0E}">
        <p15:presenceInfo xmlns:p15="http://schemas.microsoft.com/office/powerpoint/2012/main" userId="6b8a15f27e6614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4D"/>
    <a:srgbClr val="56ABA8"/>
    <a:srgbClr val="EAFCFB"/>
    <a:srgbClr val="DD7C4E"/>
    <a:srgbClr val="417E77"/>
    <a:srgbClr val="819494"/>
    <a:srgbClr val="4C968F"/>
    <a:srgbClr val="86C6C5"/>
    <a:srgbClr val="413F42"/>
    <a:srgbClr val="277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91"/>
  </p:normalViewPr>
  <p:slideViewPr>
    <p:cSldViewPr snapToGrid="0" snapToObjects="1">
      <p:cViewPr varScale="1">
        <p:scale>
          <a:sx n="108" d="100"/>
          <a:sy n="108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E9FA-64D2-1E46-A3A0-C8BFA445CAF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02F7-DCE5-A542-899C-A02D30B9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30B56-7008-45F0-97B6-1D70035F1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1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3BAD5E79-E913-824D-B60D-240F82150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0"/>
            <a:ext cx="12190125" cy="685800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1E50825-973A-BC43-9C22-617AA3112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13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B0AE5-8783-0E40-AE1A-0F9DE26742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997"/>
            <a:ext cx="6536224" cy="5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744F39-1806-704E-823C-4450D07EB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17292" y="233265"/>
            <a:ext cx="4274708" cy="6624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9521B-1997-6649-A84F-832620C3C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86" y="6380596"/>
            <a:ext cx="1987228" cy="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8C5285-6A4F-2E46-88A2-3DE8BD416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68"/>
          <a:stretch/>
        </p:blipFill>
        <p:spPr>
          <a:xfrm rot="16200000" flipH="1">
            <a:off x="2777785" y="-2777785"/>
            <a:ext cx="663643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558ABE-27D3-BF4C-ABBB-127306DCB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0912"/>
            <a:ext cx="2746949" cy="4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A4F1AB-7A89-5147-82B7-796760145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3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5B6FA-769B-4442-8B52-3E16CC658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3265"/>
            <a:ext cx="4274708" cy="6624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6F0434-AC48-CF48-8366-C5C0239C63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76DAE-7D42-CF4D-AF6F-4045D2352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866B2-1656-8245-9D2F-9AF51743C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F0434-AC48-CF48-8366-C5C0239C6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4D2512-5428-2C40-9F8A-4BF3EFE0F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0912"/>
            <a:ext cx="2746949" cy="4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FB8B1-ED74-4441-B448-DECB70BB6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>
            <a:off x="-1" y="3926083"/>
            <a:ext cx="1891863" cy="2931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AE781-4655-194B-861D-727A17231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86" y="6437453"/>
            <a:ext cx="1987228" cy="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812FA6-9FE2-184C-9A72-9791BCA6B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CFEA2-65F9-6842-A036-82596C988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86" y="303974"/>
            <a:ext cx="1987228" cy="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3BAD5E79-E913-824D-B60D-240F82150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0"/>
            <a:ext cx="12190125" cy="685800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1E50825-973A-BC43-9C22-617AA3112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13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B0AE5-8783-0E40-AE1A-0F9DE26742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66292" y="3172342"/>
            <a:ext cx="6536224" cy="5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F926D-1C8D-A44F-8CBB-549B863CD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9D4C7-182F-B542-990B-00A09C2090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86" y="6249968"/>
            <a:ext cx="1987228" cy="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3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76DAE-7D42-CF4D-AF6F-4045D2352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7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1E9F5659-BF0D-0448-93FA-D0A97C338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3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7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8B99ED-ED09-9A44-B095-F3A0822C2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3571"/>
            <a:ext cx="4274708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6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6F8C6-D161-C64C-AC09-030976B57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3265"/>
            <a:ext cx="4274708" cy="6624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BC959-87AB-FE4E-B518-1A85D4698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06640" y="2702539"/>
            <a:ext cx="5741823" cy="4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4782E-0288-E94F-AF86-A4874C148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rcRect t="827" b="82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E19101-8B47-49C6-8704-9554292C4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77"/>
            <a:ext cx="12192000" cy="68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4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E19101-8B47-49C6-8704-9554292C4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12477"/>
            <a:ext cx="12192000" cy="68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E19101-8B47-49C6-8704-9554292C4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2477"/>
            <a:ext cx="12192000" cy="68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70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E19101-8B47-49C6-8704-9554292C4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12477"/>
            <a:ext cx="12192000" cy="68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82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7C0EF4-DA7D-4AC8-84D7-41EF2A375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1219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1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4EC30-1A43-4ECF-8CD8-7E1A8F4FE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1219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7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ption 1" preserve="1">
  <p:cSld name="2_Title Option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6A03D30-EA11-449F-B5FD-ECFD3F4ED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439366"/>
            <a:ext cx="12192000" cy="59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6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ption 1" preserve="1">
  <p:cSld name="2_Title Option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41D6B585-16CA-422E-8A3D-496325B3C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9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ption 1" preserve="1">
  <p:cSld name="2_Title Option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41D6B585-16CA-422E-8A3D-496325B3C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0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FB8312-2FCC-CF48-B702-6241BDB35496}"/>
              </a:ext>
            </a:extLst>
          </p:cNvPr>
          <p:cNvSpPr/>
          <p:nvPr userDrawn="1"/>
        </p:nvSpPr>
        <p:spPr>
          <a:xfrm>
            <a:off x="11826240" y="6492240"/>
            <a:ext cx="36576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0">
            <a:extLst>
              <a:ext uri="{FF2B5EF4-FFF2-40B4-BE49-F238E27FC236}">
                <a16:creationId xmlns:a16="http://schemas.microsoft.com/office/drawing/2014/main" id="{630AFB58-F922-8B48-944C-F9E4FAEA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1" y="6492240"/>
            <a:ext cx="365760" cy="365761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6FE8AD9-1FE5-4FDC-904C-4B7A56362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0DFD8-EB6A-C241-B754-58A27445167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890658"/>
            <a:ext cx="1950718" cy="39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A1067A-CFC0-DB42-9382-CBCBE3194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57300" cy="19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8C8C9-200D-F144-9287-51F518787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1345600" y="5512158"/>
            <a:ext cx="868425" cy="13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A34D08-90D9-084B-B4B7-16CDBA053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0934700" y="0"/>
            <a:ext cx="1257300" cy="19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0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183F0-DEA6-6649-ADFC-E0FE832F1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17292" y="233265"/>
            <a:ext cx="4274708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183F0-DEA6-6649-ADFC-E0FE832F1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17292" y="233265"/>
            <a:ext cx="4274708" cy="6624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22C7B-24FF-774A-90F8-C20616DE9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16416" y="3183099"/>
            <a:ext cx="6536224" cy="5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88266-EDAD-B945-ACB2-6B4AFB62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242FE-50F2-4F48-ACC7-ED08A447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309B-7428-C043-B6D5-6308616F3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fld id="{45858A1C-2B21-B14D-90B9-E32436D1C32B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2BF1-467F-1446-9C5B-BDB20885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4232-0BC4-A249-BA3D-0CEF83071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fld id="{E86A29A3-DEBC-F448-AD46-B5A885D2E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6" r:id="rId6"/>
    <p:sldLayoutId id="2147483655" r:id="rId7"/>
    <p:sldLayoutId id="2147483651" r:id="rId8"/>
    <p:sldLayoutId id="2147483670" r:id="rId9"/>
    <p:sldLayoutId id="2147483666" r:id="rId10"/>
    <p:sldLayoutId id="2147483657" r:id="rId11"/>
    <p:sldLayoutId id="2147483658" r:id="rId12"/>
    <p:sldLayoutId id="2147483660" r:id="rId13"/>
    <p:sldLayoutId id="2147483665" r:id="rId14"/>
    <p:sldLayoutId id="2147483671" r:id="rId15"/>
    <p:sldLayoutId id="2147483672" r:id="rId16"/>
    <p:sldLayoutId id="2147483661" r:id="rId17"/>
    <p:sldLayoutId id="2147483674" r:id="rId18"/>
    <p:sldLayoutId id="2147483673" r:id="rId19"/>
    <p:sldLayoutId id="2147483663" r:id="rId20"/>
    <p:sldLayoutId id="2147483664" r:id="rId21"/>
    <p:sldLayoutId id="2147483667" r:id="rId22"/>
    <p:sldLayoutId id="2147483668" r:id="rId23"/>
    <p:sldLayoutId id="2147483675" r:id="rId24"/>
    <p:sldLayoutId id="2147483669" r:id="rId25"/>
    <p:sldLayoutId id="2147483683" r:id="rId26"/>
    <p:sldLayoutId id="2147483684" r:id="rId27"/>
    <p:sldLayoutId id="2147483685" r:id="rId28"/>
    <p:sldLayoutId id="2147483686" r:id="rId29"/>
    <p:sldLayoutId id="2147483681" r:id="rId30"/>
    <p:sldLayoutId id="2147483682" r:id="rId31"/>
    <p:sldLayoutId id="2147483679" r:id="rId32"/>
    <p:sldLayoutId id="2147483678" r:id="rId33"/>
    <p:sldLayoutId id="2147483680" r:id="rId34"/>
    <p:sldLayoutId id="214748368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mer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7A4E5670-FACA-B84E-BB9D-93031EDF6778}"/>
              </a:ext>
            </a:extLst>
          </p:cNvPr>
          <p:cNvSpPr/>
          <p:nvPr/>
        </p:nvSpPr>
        <p:spPr>
          <a:xfrm>
            <a:off x="731518" y="1"/>
            <a:ext cx="11460481" cy="6876040"/>
          </a:xfrm>
          <a:prstGeom prst="rect">
            <a:avLst/>
          </a:prstGeom>
          <a:solidFill>
            <a:srgbClr val="EA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7C9D1-CEFE-7F4A-A85F-0BB5EBE4A0B8}"/>
              </a:ext>
            </a:extLst>
          </p:cNvPr>
          <p:cNvSpPr txBox="1"/>
          <p:nvPr/>
        </p:nvSpPr>
        <p:spPr>
          <a:xfrm>
            <a:off x="1863279" y="654466"/>
            <a:ext cx="8465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50" dirty="0">
                <a:solidFill>
                  <a:srgbClr val="56ABA8"/>
                </a:solidFill>
                <a:latin typeface="Gilmer Light" panose="00000400000000000000" pitchFamily="50" charset="0"/>
                <a:cs typeface="Didot" panose="02000503000000020003" pitchFamily="2" charset="-79"/>
              </a:rPr>
              <a:t>GET PRACTICAL</a:t>
            </a:r>
            <a:endParaRPr kumimoji="0" lang="en-US" sz="4000" i="0" u="none" strike="noStrike" kern="1200" cap="none" spc="50" normalizeH="0" baseline="0" noProof="0" dirty="0">
              <a:ln>
                <a:noFill/>
              </a:ln>
              <a:solidFill>
                <a:srgbClr val="56ABA8"/>
              </a:solidFill>
              <a:effectLst/>
              <a:uLnTx/>
              <a:uFillTx/>
              <a:latin typeface="Gilmer Light" panose="00000400000000000000" pitchFamily="50" charset="0"/>
              <a:cs typeface="Didot" panose="020005030000000200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0DC6A-CA6F-FE48-AB41-6B49E13BFB05}"/>
              </a:ext>
            </a:extLst>
          </p:cNvPr>
          <p:cNvSpPr/>
          <p:nvPr/>
        </p:nvSpPr>
        <p:spPr>
          <a:xfrm>
            <a:off x="965230" y="2261855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16F30-4BBD-5E47-9F20-B7EAEB0A1E87}"/>
              </a:ext>
            </a:extLst>
          </p:cNvPr>
          <p:cNvSpPr/>
          <p:nvPr/>
        </p:nvSpPr>
        <p:spPr>
          <a:xfrm>
            <a:off x="3033665" y="2261855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EF193-B630-8E43-AF05-24A174D96B85}"/>
              </a:ext>
            </a:extLst>
          </p:cNvPr>
          <p:cNvSpPr/>
          <p:nvPr/>
        </p:nvSpPr>
        <p:spPr>
          <a:xfrm>
            <a:off x="5102099" y="2261855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316BFE-E1E7-6245-9DFA-648384016891}"/>
              </a:ext>
            </a:extLst>
          </p:cNvPr>
          <p:cNvSpPr/>
          <p:nvPr/>
        </p:nvSpPr>
        <p:spPr>
          <a:xfrm>
            <a:off x="7170534" y="2261855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25572-EDE5-C842-83D4-C7F118BCEDF1}"/>
              </a:ext>
            </a:extLst>
          </p:cNvPr>
          <p:cNvSpPr/>
          <p:nvPr/>
        </p:nvSpPr>
        <p:spPr>
          <a:xfrm>
            <a:off x="9238969" y="2261855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ound Same-side Corner of Rectangle 113">
            <a:extLst>
              <a:ext uri="{FF2B5EF4-FFF2-40B4-BE49-F238E27FC236}">
                <a16:creationId xmlns:a16="http://schemas.microsoft.com/office/drawing/2014/main" id="{330B7663-13B1-1D4C-AC20-10AFC89617B5}"/>
              </a:ext>
            </a:extLst>
          </p:cNvPr>
          <p:cNvSpPr/>
          <p:nvPr/>
        </p:nvSpPr>
        <p:spPr>
          <a:xfrm>
            <a:off x="965230" y="1626004"/>
            <a:ext cx="1987801" cy="624774"/>
          </a:xfrm>
          <a:prstGeom prst="round2SameRect">
            <a:avLst>
              <a:gd name="adj1" fmla="val 20333"/>
              <a:gd name="adj2" fmla="val 0"/>
            </a:avLst>
          </a:prstGeom>
          <a:solidFill>
            <a:srgbClr val="417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PROSPECTS</a:t>
            </a:r>
          </a:p>
        </p:txBody>
      </p:sp>
      <p:sp>
        <p:nvSpPr>
          <p:cNvPr id="112" name="Round Same-side Corner of Rectangle 111">
            <a:extLst>
              <a:ext uri="{FF2B5EF4-FFF2-40B4-BE49-F238E27FC236}">
                <a16:creationId xmlns:a16="http://schemas.microsoft.com/office/drawing/2014/main" id="{7F8CD763-394C-5147-BB81-33CD1A9350C3}"/>
              </a:ext>
            </a:extLst>
          </p:cNvPr>
          <p:cNvSpPr/>
          <p:nvPr/>
        </p:nvSpPr>
        <p:spPr>
          <a:xfrm>
            <a:off x="3033665" y="1626004"/>
            <a:ext cx="1987801" cy="624774"/>
          </a:xfrm>
          <a:prstGeom prst="round2SameRect">
            <a:avLst>
              <a:gd name="adj1" fmla="val 20333"/>
              <a:gd name="adj2" fmla="val 0"/>
            </a:avLst>
          </a:prstGeom>
          <a:solidFill>
            <a:srgbClr val="DD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 </a:t>
            </a:r>
          </a:p>
        </p:txBody>
      </p:sp>
      <p:sp>
        <p:nvSpPr>
          <p:cNvPr id="110" name="Round Same-side Corner of Rectangle 109">
            <a:extLst>
              <a:ext uri="{FF2B5EF4-FFF2-40B4-BE49-F238E27FC236}">
                <a16:creationId xmlns:a16="http://schemas.microsoft.com/office/drawing/2014/main" id="{E24D3370-12D8-724A-82B3-E9F99A016E0C}"/>
              </a:ext>
            </a:extLst>
          </p:cNvPr>
          <p:cNvSpPr/>
          <p:nvPr/>
        </p:nvSpPr>
        <p:spPr>
          <a:xfrm>
            <a:off x="5102099" y="1626004"/>
            <a:ext cx="1987801" cy="624774"/>
          </a:xfrm>
          <a:prstGeom prst="round2SameRect">
            <a:avLst>
              <a:gd name="adj1" fmla="val 20333"/>
              <a:gd name="adj2" fmla="val 0"/>
            </a:avLst>
          </a:prstGeom>
          <a:solidFill>
            <a:srgbClr val="DD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Meeting(s)</a:t>
            </a:r>
          </a:p>
        </p:txBody>
      </p:sp>
      <p:sp>
        <p:nvSpPr>
          <p:cNvPr id="108" name="Round Same-side Corner of Rectangle 107">
            <a:extLst>
              <a:ext uri="{FF2B5EF4-FFF2-40B4-BE49-F238E27FC236}">
                <a16:creationId xmlns:a16="http://schemas.microsoft.com/office/drawing/2014/main" id="{29CFF41C-4229-1B4D-9505-2F6658189C1B}"/>
              </a:ext>
            </a:extLst>
          </p:cNvPr>
          <p:cNvSpPr/>
          <p:nvPr/>
        </p:nvSpPr>
        <p:spPr>
          <a:xfrm>
            <a:off x="7170534" y="1626004"/>
            <a:ext cx="1987801" cy="624774"/>
          </a:xfrm>
          <a:prstGeom prst="round2SameRect">
            <a:avLst>
              <a:gd name="adj1" fmla="val 16377"/>
              <a:gd name="adj2" fmla="val 0"/>
            </a:avLst>
          </a:prstGeom>
          <a:solidFill>
            <a:srgbClr val="DD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Onboarding</a:t>
            </a:r>
          </a:p>
        </p:txBody>
      </p:sp>
      <p:sp>
        <p:nvSpPr>
          <p:cNvPr id="106" name="Round Same-side Corner of Rectangle 105">
            <a:extLst>
              <a:ext uri="{FF2B5EF4-FFF2-40B4-BE49-F238E27FC236}">
                <a16:creationId xmlns:a16="http://schemas.microsoft.com/office/drawing/2014/main" id="{0AE2036B-52D2-064B-BBF7-927ADF29CA4D}"/>
              </a:ext>
            </a:extLst>
          </p:cNvPr>
          <p:cNvSpPr/>
          <p:nvPr/>
        </p:nvSpPr>
        <p:spPr>
          <a:xfrm>
            <a:off x="9238969" y="1626004"/>
            <a:ext cx="1987801" cy="624774"/>
          </a:xfrm>
          <a:prstGeom prst="round2SameRect">
            <a:avLst>
              <a:gd name="adj1" fmla="val 18355"/>
              <a:gd name="adj2" fmla="val 0"/>
            </a:avLst>
          </a:prstGeom>
          <a:solidFill>
            <a:srgbClr val="5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Ongoing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487145-EA97-9141-894A-9EC2B16731A3}"/>
              </a:ext>
            </a:extLst>
          </p:cNvPr>
          <p:cNvSpPr/>
          <p:nvPr/>
        </p:nvSpPr>
        <p:spPr>
          <a:xfrm>
            <a:off x="965230" y="3494506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25E4AF-B9B3-354F-8A7D-ADF9FBE0AE5E}"/>
              </a:ext>
            </a:extLst>
          </p:cNvPr>
          <p:cNvSpPr/>
          <p:nvPr/>
        </p:nvSpPr>
        <p:spPr>
          <a:xfrm>
            <a:off x="3033665" y="3494506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064331-34EE-9B4D-910D-4D37A09F217B}"/>
              </a:ext>
            </a:extLst>
          </p:cNvPr>
          <p:cNvSpPr/>
          <p:nvPr/>
        </p:nvSpPr>
        <p:spPr>
          <a:xfrm>
            <a:off x="5102099" y="3494506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91CE0-0D04-784A-9A98-6BEF72930590}"/>
              </a:ext>
            </a:extLst>
          </p:cNvPr>
          <p:cNvSpPr/>
          <p:nvPr/>
        </p:nvSpPr>
        <p:spPr>
          <a:xfrm>
            <a:off x="7170534" y="3494506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4040F1-B739-4346-A213-C7346634AE07}"/>
              </a:ext>
            </a:extLst>
          </p:cNvPr>
          <p:cNvSpPr/>
          <p:nvPr/>
        </p:nvSpPr>
        <p:spPr>
          <a:xfrm>
            <a:off x="9238969" y="3494506"/>
            <a:ext cx="1987801" cy="11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ound Same-side Corner of Rectangle 21">
            <a:extLst>
              <a:ext uri="{FF2B5EF4-FFF2-40B4-BE49-F238E27FC236}">
                <a16:creationId xmlns:a16="http://schemas.microsoft.com/office/drawing/2014/main" id="{A0D0C792-2FAD-2E4C-8F6E-608FCCAAB851}"/>
              </a:ext>
            </a:extLst>
          </p:cNvPr>
          <p:cNvSpPr/>
          <p:nvPr/>
        </p:nvSpPr>
        <p:spPr>
          <a:xfrm>
            <a:off x="965230" y="4737175"/>
            <a:ext cx="1987801" cy="1165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780E3853-3415-5F49-B96F-5CF92E4E59DF}"/>
              </a:ext>
            </a:extLst>
          </p:cNvPr>
          <p:cNvSpPr/>
          <p:nvPr/>
        </p:nvSpPr>
        <p:spPr>
          <a:xfrm>
            <a:off x="3033665" y="4737175"/>
            <a:ext cx="1987801" cy="1165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ound Same-side Corner of Rectangle 23">
            <a:extLst>
              <a:ext uri="{FF2B5EF4-FFF2-40B4-BE49-F238E27FC236}">
                <a16:creationId xmlns:a16="http://schemas.microsoft.com/office/drawing/2014/main" id="{64417361-73B3-5D47-A2E2-040779A7B4FE}"/>
              </a:ext>
            </a:extLst>
          </p:cNvPr>
          <p:cNvSpPr/>
          <p:nvPr/>
        </p:nvSpPr>
        <p:spPr>
          <a:xfrm>
            <a:off x="5102099" y="4737175"/>
            <a:ext cx="1987801" cy="1165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ound Same-side Corner of Rectangle 24">
            <a:extLst>
              <a:ext uri="{FF2B5EF4-FFF2-40B4-BE49-F238E27FC236}">
                <a16:creationId xmlns:a16="http://schemas.microsoft.com/office/drawing/2014/main" id="{2B802E7E-F729-3543-8D7C-2A47CFB58D9C}"/>
              </a:ext>
            </a:extLst>
          </p:cNvPr>
          <p:cNvSpPr/>
          <p:nvPr/>
        </p:nvSpPr>
        <p:spPr>
          <a:xfrm>
            <a:off x="7170534" y="4737175"/>
            <a:ext cx="1987801" cy="1165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ound Same-side Corner of Rectangle 25">
            <a:extLst>
              <a:ext uri="{FF2B5EF4-FFF2-40B4-BE49-F238E27FC236}">
                <a16:creationId xmlns:a16="http://schemas.microsoft.com/office/drawing/2014/main" id="{C83C3E1F-4202-3648-9A0A-817B94F1251F}"/>
              </a:ext>
            </a:extLst>
          </p:cNvPr>
          <p:cNvSpPr/>
          <p:nvPr/>
        </p:nvSpPr>
        <p:spPr>
          <a:xfrm>
            <a:off x="9238969" y="4737175"/>
            <a:ext cx="1987801" cy="1165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9" name="Shape 218">
            <a:extLst>
              <a:ext uri="{FF2B5EF4-FFF2-40B4-BE49-F238E27FC236}">
                <a16:creationId xmlns:a16="http://schemas.microsoft.com/office/drawing/2014/main" id="{1F70D289-570A-9349-BD04-F3FFE214F85C}"/>
              </a:ext>
            </a:extLst>
          </p:cNvPr>
          <p:cNvSpPr txBox="1"/>
          <p:nvPr/>
        </p:nvSpPr>
        <p:spPr>
          <a:xfrm>
            <a:off x="3530615" y="2742240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371C3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1" name="Shape 218">
            <a:extLst>
              <a:ext uri="{FF2B5EF4-FFF2-40B4-BE49-F238E27FC236}">
                <a16:creationId xmlns:a16="http://schemas.microsoft.com/office/drawing/2014/main" id="{4067AD83-75FB-C440-B2D2-85A193E033C2}"/>
              </a:ext>
            </a:extLst>
          </p:cNvPr>
          <p:cNvSpPr txBox="1"/>
          <p:nvPr/>
        </p:nvSpPr>
        <p:spPr>
          <a:xfrm>
            <a:off x="3530615" y="3974891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371C3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3" name="Shape 218">
            <a:extLst>
              <a:ext uri="{FF2B5EF4-FFF2-40B4-BE49-F238E27FC236}">
                <a16:creationId xmlns:a16="http://schemas.microsoft.com/office/drawing/2014/main" id="{7D4832BB-0C2E-184F-BD19-5E87A6DE6A11}"/>
              </a:ext>
            </a:extLst>
          </p:cNvPr>
          <p:cNvSpPr txBox="1"/>
          <p:nvPr/>
        </p:nvSpPr>
        <p:spPr>
          <a:xfrm>
            <a:off x="3530615" y="5217560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371C3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5" name="Shape 218">
            <a:extLst>
              <a:ext uri="{FF2B5EF4-FFF2-40B4-BE49-F238E27FC236}">
                <a16:creationId xmlns:a16="http://schemas.microsoft.com/office/drawing/2014/main" id="{44BF03D8-9D62-C248-93B3-5874AF66A35A}"/>
              </a:ext>
            </a:extLst>
          </p:cNvPr>
          <p:cNvSpPr txBox="1"/>
          <p:nvPr/>
        </p:nvSpPr>
        <p:spPr>
          <a:xfrm>
            <a:off x="5598364" y="2742240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371C3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7" name="Shape 218">
            <a:extLst>
              <a:ext uri="{FF2B5EF4-FFF2-40B4-BE49-F238E27FC236}">
                <a16:creationId xmlns:a16="http://schemas.microsoft.com/office/drawing/2014/main" id="{B47FA34A-B4BD-B045-B2DA-745D9C34915C}"/>
              </a:ext>
            </a:extLst>
          </p:cNvPr>
          <p:cNvSpPr txBox="1"/>
          <p:nvPr/>
        </p:nvSpPr>
        <p:spPr>
          <a:xfrm>
            <a:off x="5598364" y="3974891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DCDEE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8" name="Shape 218">
            <a:extLst>
              <a:ext uri="{FF2B5EF4-FFF2-40B4-BE49-F238E27FC236}">
                <a16:creationId xmlns:a16="http://schemas.microsoft.com/office/drawing/2014/main" id="{B79C5110-D39C-A44B-9383-D5049CF41B24}"/>
              </a:ext>
            </a:extLst>
          </p:cNvPr>
          <p:cNvSpPr txBox="1"/>
          <p:nvPr/>
        </p:nvSpPr>
        <p:spPr>
          <a:xfrm>
            <a:off x="5598364" y="5217560"/>
            <a:ext cx="993901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DCDEE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Shape 218">
            <a:extLst>
              <a:ext uri="{FF2B5EF4-FFF2-40B4-BE49-F238E27FC236}">
                <a16:creationId xmlns:a16="http://schemas.microsoft.com/office/drawing/2014/main" id="{8F4C21AC-7DC1-864F-9DD4-5733FFF958A2}"/>
              </a:ext>
            </a:extLst>
          </p:cNvPr>
          <p:cNvSpPr txBox="1"/>
          <p:nvPr/>
        </p:nvSpPr>
        <p:spPr>
          <a:xfrm>
            <a:off x="1255197" y="2521448"/>
            <a:ext cx="1407866" cy="187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ct val="25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DEE7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AGE:_________</a:t>
            </a:r>
          </a:p>
        </p:txBody>
      </p:sp>
      <p:sp>
        <p:nvSpPr>
          <p:cNvPr id="90" name="Rectangle: Rounded Corners 38">
            <a:extLst>
              <a:ext uri="{FF2B5EF4-FFF2-40B4-BE49-F238E27FC236}">
                <a16:creationId xmlns:a16="http://schemas.microsoft.com/office/drawing/2014/main" id="{7BC9DC6F-309C-5E40-9A43-67904DD28A64}"/>
              </a:ext>
            </a:extLst>
          </p:cNvPr>
          <p:cNvSpPr/>
          <p:nvPr/>
        </p:nvSpPr>
        <p:spPr>
          <a:xfrm>
            <a:off x="1382648" y="2834926"/>
            <a:ext cx="1152963" cy="333289"/>
          </a:xfrm>
          <a:prstGeom prst="roundRect">
            <a:avLst/>
          </a:prstGeom>
          <a:solidFill>
            <a:srgbClr val="417E77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DCDEE7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Shape 218">
            <a:extLst>
              <a:ext uri="{FF2B5EF4-FFF2-40B4-BE49-F238E27FC236}">
                <a16:creationId xmlns:a16="http://schemas.microsoft.com/office/drawing/2014/main" id="{CEB29F37-E948-1F4D-A07B-79F294370C83}"/>
              </a:ext>
            </a:extLst>
          </p:cNvPr>
          <p:cNvSpPr txBox="1"/>
          <p:nvPr/>
        </p:nvSpPr>
        <p:spPr>
          <a:xfrm>
            <a:off x="1260189" y="3754098"/>
            <a:ext cx="1407866" cy="187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ctr">
              <a:lnSpc>
                <a:spcPts val="1620"/>
              </a:lnSpc>
              <a:buClr>
                <a:srgbClr val="7C83A6"/>
              </a:buClr>
              <a:buSzPct val="25000"/>
              <a:defRPr/>
            </a:pPr>
            <a:r>
              <a:rPr lang="en-US" sz="1200">
                <a:solidFill>
                  <a:srgbClr val="DCDEE7">
                    <a:lumMod val="25000"/>
                  </a:srgb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AGE:_________</a:t>
            </a:r>
          </a:p>
        </p:txBody>
      </p:sp>
      <p:sp>
        <p:nvSpPr>
          <p:cNvPr id="94" name="Rectangle: Rounded Corners 38">
            <a:extLst>
              <a:ext uri="{FF2B5EF4-FFF2-40B4-BE49-F238E27FC236}">
                <a16:creationId xmlns:a16="http://schemas.microsoft.com/office/drawing/2014/main" id="{0E7B844A-76C3-5646-824B-E180DA284D94}"/>
              </a:ext>
            </a:extLst>
          </p:cNvPr>
          <p:cNvSpPr/>
          <p:nvPr/>
        </p:nvSpPr>
        <p:spPr>
          <a:xfrm>
            <a:off x="1387640" y="4067576"/>
            <a:ext cx="1152963" cy="333289"/>
          </a:xfrm>
          <a:prstGeom prst="roundRect">
            <a:avLst/>
          </a:prstGeom>
          <a:solidFill>
            <a:srgbClr val="417E77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DCDEE7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6" name="Shape 218">
            <a:extLst>
              <a:ext uri="{FF2B5EF4-FFF2-40B4-BE49-F238E27FC236}">
                <a16:creationId xmlns:a16="http://schemas.microsoft.com/office/drawing/2014/main" id="{7A75479E-21F9-814D-BFC3-697BDA09C64F}"/>
              </a:ext>
            </a:extLst>
          </p:cNvPr>
          <p:cNvSpPr txBox="1"/>
          <p:nvPr/>
        </p:nvSpPr>
        <p:spPr>
          <a:xfrm>
            <a:off x="1255197" y="4996767"/>
            <a:ext cx="1407866" cy="187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ctr">
              <a:lnSpc>
                <a:spcPts val="1620"/>
              </a:lnSpc>
              <a:buClr>
                <a:srgbClr val="7C83A6"/>
              </a:buClr>
              <a:buSzPct val="25000"/>
              <a:defRPr/>
            </a:pPr>
            <a:r>
              <a:rPr lang="en-US" sz="1200">
                <a:solidFill>
                  <a:srgbClr val="DCDEE7">
                    <a:lumMod val="25000"/>
                  </a:srgb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AGE:_________</a:t>
            </a:r>
          </a:p>
        </p:txBody>
      </p:sp>
      <p:sp>
        <p:nvSpPr>
          <p:cNvPr id="97" name="Rectangle: Rounded Corners 38">
            <a:extLst>
              <a:ext uri="{FF2B5EF4-FFF2-40B4-BE49-F238E27FC236}">
                <a16:creationId xmlns:a16="http://schemas.microsoft.com/office/drawing/2014/main" id="{5C4BBF92-82FD-FF46-8467-6382D7305017}"/>
              </a:ext>
            </a:extLst>
          </p:cNvPr>
          <p:cNvSpPr/>
          <p:nvPr/>
        </p:nvSpPr>
        <p:spPr>
          <a:xfrm>
            <a:off x="1382648" y="5310245"/>
            <a:ext cx="1152963" cy="333289"/>
          </a:xfrm>
          <a:prstGeom prst="roundRect">
            <a:avLst/>
          </a:prstGeom>
          <a:solidFill>
            <a:srgbClr val="417E77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DCDEE7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Slide Number Placeholder 20">
            <a:extLst>
              <a:ext uri="{FF2B5EF4-FFF2-40B4-BE49-F238E27FC236}">
                <a16:creationId xmlns:a16="http://schemas.microsoft.com/office/drawing/2014/main" id="{2B458FB6-84BA-E94E-9471-3EEA809B64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492875"/>
            <a:ext cx="365125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6FE8AD9-1FE5-4FDC-904C-4B7A563623F0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E0E246-1DBF-7E41-A4CF-EE7239500648}"/>
              </a:ext>
            </a:extLst>
          </p:cNvPr>
          <p:cNvCxnSpPr>
            <a:cxnSpLocks/>
            <a:stCxn id="7" idx="1"/>
            <a:endCxn id="4" idx="2"/>
          </p:cNvCxnSpPr>
          <p:nvPr/>
        </p:nvCxnSpPr>
        <p:spPr>
          <a:xfrm flipV="1">
            <a:off x="3033665" y="2841453"/>
            <a:ext cx="6170825" cy="3379"/>
          </a:xfrm>
          <a:prstGeom prst="line">
            <a:avLst/>
          </a:prstGeom>
          <a:ln>
            <a:solidFill>
              <a:srgbClr val="00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nut 3">
            <a:extLst>
              <a:ext uri="{FF2B5EF4-FFF2-40B4-BE49-F238E27FC236}">
                <a16:creationId xmlns:a16="http://schemas.microsoft.com/office/drawing/2014/main" id="{377A4A05-55C7-4241-A0AD-635175B3AC3C}"/>
              </a:ext>
            </a:extLst>
          </p:cNvPr>
          <p:cNvSpPr/>
          <p:nvPr/>
        </p:nvSpPr>
        <p:spPr>
          <a:xfrm>
            <a:off x="9204490" y="2562929"/>
            <a:ext cx="557048" cy="557048"/>
          </a:xfrm>
          <a:prstGeom prst="donut">
            <a:avLst>
              <a:gd name="adj" fmla="val 9729"/>
            </a:avLst>
          </a:prstGeom>
          <a:solidFill>
            <a:srgbClr val="004A4D"/>
          </a:solidFill>
          <a:ln>
            <a:solidFill>
              <a:srgbClr val="004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BA22A5-4DEE-554E-8CFD-AEE32C8A5A93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3017203" y="4108843"/>
            <a:ext cx="6170825" cy="3380"/>
          </a:xfrm>
          <a:prstGeom prst="line">
            <a:avLst/>
          </a:prstGeom>
          <a:ln>
            <a:solidFill>
              <a:srgbClr val="00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54">
            <a:extLst>
              <a:ext uri="{FF2B5EF4-FFF2-40B4-BE49-F238E27FC236}">
                <a16:creationId xmlns:a16="http://schemas.microsoft.com/office/drawing/2014/main" id="{128219DD-1D9D-5945-93A6-CA8851C2F5E8}"/>
              </a:ext>
            </a:extLst>
          </p:cNvPr>
          <p:cNvSpPr/>
          <p:nvPr/>
        </p:nvSpPr>
        <p:spPr>
          <a:xfrm>
            <a:off x="9188028" y="3830319"/>
            <a:ext cx="557048" cy="557048"/>
          </a:xfrm>
          <a:prstGeom prst="donut">
            <a:avLst>
              <a:gd name="adj" fmla="val 9729"/>
            </a:avLst>
          </a:prstGeom>
          <a:solidFill>
            <a:srgbClr val="004A4D"/>
          </a:solidFill>
          <a:ln>
            <a:solidFill>
              <a:srgbClr val="004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8441ED-A8B2-F140-9D1E-B01D758ED240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3017203" y="5357604"/>
            <a:ext cx="6170825" cy="3380"/>
          </a:xfrm>
          <a:prstGeom prst="line">
            <a:avLst/>
          </a:prstGeom>
          <a:ln>
            <a:solidFill>
              <a:srgbClr val="00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nut 56">
            <a:extLst>
              <a:ext uri="{FF2B5EF4-FFF2-40B4-BE49-F238E27FC236}">
                <a16:creationId xmlns:a16="http://schemas.microsoft.com/office/drawing/2014/main" id="{EAB3081B-00BE-DD40-97CC-B0476AF22C98}"/>
              </a:ext>
            </a:extLst>
          </p:cNvPr>
          <p:cNvSpPr/>
          <p:nvPr/>
        </p:nvSpPr>
        <p:spPr>
          <a:xfrm>
            <a:off x="9188028" y="5079080"/>
            <a:ext cx="557048" cy="557048"/>
          </a:xfrm>
          <a:prstGeom prst="donut">
            <a:avLst>
              <a:gd name="adj" fmla="val 9729"/>
            </a:avLst>
          </a:prstGeom>
          <a:solidFill>
            <a:srgbClr val="004A4D"/>
          </a:solidFill>
          <a:ln>
            <a:solidFill>
              <a:srgbClr val="004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34DBD7-580A-405D-9B56-0C23C814145F}"/>
              </a:ext>
            </a:extLst>
          </p:cNvPr>
          <p:cNvSpPr txBox="1"/>
          <p:nvPr/>
        </p:nvSpPr>
        <p:spPr>
          <a:xfrm>
            <a:off x="719681" y="6475382"/>
            <a:ext cx="1169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6ABA8"/>
                </a:solidFill>
                <a:latin typeface="Gilmer Light" pitchFamily="2" charset="77"/>
              </a:rPr>
              <a:t>© Educe Inc. | Limitless Advisor | Kim </a:t>
            </a:r>
            <a:r>
              <a:rPr lang="en-US" sz="1000" dirty="0" err="1">
                <a:solidFill>
                  <a:srgbClr val="56ABA8"/>
                </a:solidFill>
                <a:latin typeface="Gilmer Light" pitchFamily="2" charset="77"/>
              </a:rPr>
              <a:t>Mackrill</a:t>
            </a:r>
            <a:endParaRPr lang="en-US" sz="1000" dirty="0">
              <a:solidFill>
                <a:srgbClr val="56ABA8"/>
              </a:solidFill>
              <a:latin typeface="Gilmer Light" pitchFamily="2" charset="77"/>
            </a:endParaRPr>
          </a:p>
          <a:p>
            <a:r>
              <a:rPr lang="en-US" sz="1000" dirty="0">
                <a:solidFill>
                  <a:srgbClr val="56ABA8"/>
                </a:solidFill>
                <a:latin typeface="Gilmer Light" pitchFamily="2" charset="77"/>
              </a:rPr>
              <a:t>Limitless materials may not be reproduced, used, or sold in whole or in part, in any manner, without written consent or license for use by Educe, Inc.</a:t>
            </a: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E759ECE6-2E84-4152-823F-4937C6A1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462" y="130291"/>
            <a:ext cx="1019975" cy="12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 animBg="1"/>
      <p:bldP spid="7" grpId="0" animBg="1"/>
      <p:bldP spid="8" grpId="0" animBg="1"/>
      <p:bldP spid="9" grpId="0" animBg="1"/>
      <p:bldP spid="10" grpId="0" animBg="1"/>
      <p:bldP spid="114" grpId="0" animBg="1"/>
      <p:bldP spid="112" grpId="0" animBg="1"/>
      <p:bldP spid="110" grpId="0" animBg="1"/>
      <p:bldP spid="108" grpId="0" animBg="1"/>
      <p:bldP spid="10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09" grpId="0"/>
      <p:bldP spid="111" grpId="0"/>
      <p:bldP spid="113" grpId="0"/>
      <p:bldP spid="115" grpId="0"/>
      <p:bldP spid="117" grpId="0"/>
      <p:bldP spid="118" grpId="0"/>
      <p:bldP spid="40" grpId="0"/>
      <p:bldP spid="90" grpId="0" animBg="1"/>
      <p:bldP spid="93" grpId="0"/>
      <p:bldP spid="94" grpId="0" animBg="1"/>
      <p:bldP spid="96" grpId="0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61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Gilmer Light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Berglund</dc:creator>
  <cp:lastModifiedBy>Allison</cp:lastModifiedBy>
  <cp:revision>220</cp:revision>
  <dcterms:created xsi:type="dcterms:W3CDTF">2020-10-04T16:10:36Z</dcterms:created>
  <dcterms:modified xsi:type="dcterms:W3CDTF">2021-09-15T18:49:13Z</dcterms:modified>
</cp:coreProperties>
</file>